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77410-D8DF-487D-859C-8D897DBCD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886BA-8AD4-40F9-A555-2BE70E1EB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77A96-EAD0-4583-8245-02214770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E4FA4-3393-4956-AAC9-F8D8BA928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37CC0-4047-4911-A419-C316A16D6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684807-82DB-4653-B9AA-91F9403E9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3DFD2-A254-47A3-BAC5-1388F77A8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60D4E2-9211-41B5-BDAE-A7D22A800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2C854-AA9D-496E-AC89-D6E7C8D8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D2B95-EB3D-4D9F-9089-0FFF28E24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B34DB-3EFE-4E8B-95F4-2ADE5338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432202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《光电耦合器》PPT课件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光电耦合器的工作原理与特性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光电耦合器的发展趋势与未来展望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光电耦合器是一种将光信号转换为电信号，或电信号转换为光信号的器件。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光电耦合器由发光元件和光敏元件组成，通过光的传输实现信号的转换。发光元件将电信号转换为光信号，光信号再被光敏元件接收并转换为电信号。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31" r="208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光电耦合器的定义与工作原理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根据传输方式，光电耦合器可分为隔离型和非隔离型；根据传输信号，可分为模拟型和数字型。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光电耦合器具有高绝缘电压、低漏电流、高传输速度、长使用寿命等特点，广泛应用于各种电子设备和系统中。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光电耦合器的分类与特点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用于光纤通信、数据传输等。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通信领域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用于高压电路的隔离与控制。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电力电子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用于各种传感器信号的传输与隔离。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工业控制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用于LED灯具的控制与调光。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照明与显示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光电耦合器的工作原理与特性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光电耦合器由发光器件和光敏器件组成，通过光的传播实现电信号的传输。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当发光器件受到一定强度的光照时，会发出光线，光线照射到光敏器件上，光敏器件将光信号转换为电信号。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光电转换过程中，光的波长、强度、照射时间等因素都会影响光电耦合器的性能。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光电耦合器的光电转换原理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063" r="1706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710" r="1771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光电耦合器的输入阻抗极高，可以等效为开路，因此对输入电路影响较小。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输入阻抗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光电耦合器的输出阻抗极低，可以等效为短路，因此对输出电路影响较大。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输出阻抗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光电耦合器在传输过程中有一定的增益，可以提高信号的幅度和信噪比。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传输增益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光电耦合器的带宽较窄，限制了传输信号的频率范围。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光电耦合器的电气特性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光电耦合器的传输特性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线性传输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在一定的输入范围内，光电耦合器的输出信号与输入信号呈线性关系。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传输距离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光电耦合器的传输距离受到光线传播衰减的限制，需要保证一定的光线强度。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传输速率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光电耦合器的传输速率取决于光信号的传播速度和发光器件、光敏器件的响应速度。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噪声抑制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光电耦合器可以有效地抑制噪声干扰，提高信号的信噪比。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996" r="2099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耐压隔离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光电耦合器可以承受较高的电压和电流，保证电路的安全运行。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电气隔离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光电耦合器实现了输入电路与输出电路之间的电气隔离，提高了电路的稳定性和安全性。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抗干扰隔离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光电耦合器可以有效地隔离不同电路之间的干扰信号，提高电路的抗干扰能力。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光电耦合器的隔离特性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光电耦合器的应用实例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https://d.book118.com/166043220210010032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2024-09-01T01:04:17.188</cp:lastPrinted>
  <dcterms:created xsi:type="dcterms:W3CDTF">2024-08-31T17:04:17Z</dcterms:created>
  <dcterms:modified xsi:type="dcterms:W3CDTF">2024-08-31T17:04:19Z</dcterms:modified>
</cp:coreProperties>
</file>