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F44EB-6117-48BF-B043-0CD1C918A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8CCBB-01EF-427F-9C34-4E67F4B5D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0B38E-3E00-4D91-A169-699CF250B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B9450-6AF9-44A2-84DC-25CC571E9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34CAE-6487-42D6-BD0C-7ABF03F67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106BDC-C30E-4250-8453-FD20CE08D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043D0-2586-4FC7-A11E-AEE59809A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37989-A237-4B92-84C7-C1B9B8DD8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CA5D7-7258-49E7-9A80-86078CC12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87C4B-6DF3-447C-AD56-1A6535E3D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923FC-A899-414E-9007-98AD49E08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4414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危重护理记录的书写及案例分析\n## 1.危重护理记录的基本概念与重要性\n### 1.1危重护理记录的定义与作用\n### 1.2危重护理记录与一般护理记录的区别\n### 1.3危重护理记录在临床护理中的重要性\n## 2.危重护理记录的书写规范与要求\n### 2.1危重护理记录的基本内容与方法\n### 2.2危重护理记录的格式与排版要求\n### 2.3危重护理记录的时间节点与准确性\n## 3.危重护理记录的案例分析与实践\n### 3.1典型危重病例的护理记录案例分析\n### 3.2危重护理记录中常见问题与解决方案\n### 3.3危重护理记录在实际护理工作中的应用与改进\n## 4.危重护理记录的质量控制与评估\n### 4.1危重护理记录的质量控制方法与标准\n### 4.2危重护理记录的定期评估与持续改进\n### 4.3危重护理记录质量对护理质量的影响与关系\n## 5.危重护理记录的发展趋势与未来展望\n### 5.1危重护理记录电子化与信息化的发展\n### 5.2危重护理记录的人工智能与大数据应用\n### 5.3危重护理记录在未来的发展趋势与前景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600"/>
              <a:t>危重护理记录的书写及案例分析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危重护理记录的基本概念与重要性</a:t>
            </a:r>
            <a:endParaRPr/>
          </a:p>
        </p:txBody>
      </p:sp>
      <p:sp>
        <p:nvSpPr>
          <p:cNvPr id="1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危重护理记录的定义与作用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危重护理记录是指在临床护理过程中，对病情危重、需要密切观察和护理的患者所进行的记录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记录患者的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基本信息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，如姓名、年龄、性别、住院号等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记录患者的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病情变化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，如生命体征、意识状态、并发症等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记录患者的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，如治疗方案、护理计划、护理效果等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危重护理记录的作用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全面了解患者病情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，为医生提供准确的诊断依据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指导护理工作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，帮助护士制定合适的护理计划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保证护理质量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，提高患者治疗效果和满意度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防范医疗纠纷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，为医患双方提供法律依据</a:t>
            </a:r>
            <a:endParaRPr/>
          </a:p>
        </p:txBody>
      </p:sp>
      <p:cxnSp>
        <p:nvCxnSpPr>
          <p:cNvPr id="13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危重护理记录与一般护理记录的区别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危重护理记录与一般护理记录在记录对象、记录内容、记录时间等方面有所区别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记录对象：危重护理记录针对病情危重、需要密切观察和护理的患者；一般护理记录针对普通患者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记录内容：危重护理记录更关注患者的病情变化和护理措施；一般护理记录更关注患者的日常生活护理和心理护理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记录时间：危重护理记录要求实时记录，病情变化随时记录；一般护理记录可以按照护理班次进行记录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危重护理记录对护士的要求更高，需要具备较强的观察能力、分析能力和沟通能力</a:t>
            </a:r>
            <a:endParaRPr/>
          </a:p>
        </p:txBody>
      </p:sp>
      <p:cxnSp>
        <p:nvCxnSpPr>
          <p:cNvPr id="13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危重护理记录在临床护理中的重要性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危重护理记录是临床护理工作的重要环节，对于保障患者生命安全、提高护理质量具有重要意义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及时发现病情变化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，为医生提供及时的诊断依据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指导护理工作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，帮助护士制定合适的护理计划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保证护理质量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，提高患者治疗效果和满意度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防范医疗纠纷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，为医患双方提供法律依据</a:t>
            </a:r>
            <a:endParaRPr/>
          </a:p>
        </p:txBody>
      </p:sp>
      <p:pic>
        <p:nvPicPr>
          <p:cNvPr id="141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危重护理记录的书写规范与要求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危重护理记录的基本内容与方法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危重护理记录的基本内容包括患者基本信息、病情变化、护理措施、护理效果等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患者基本信息：如姓名、年龄、性别、住院号等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病情变化：如生命体征、意识状态、并发症等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护理措施：如治疗方案、护理计划、护理效果等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书写方法要求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客观、准确、简洁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的语言描述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病情描述要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详细、全面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，突出重点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护理措施要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具体、明确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，易于执行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护理效果要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真实、客观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，避免主观判断</a:t>
            </a:r>
            <a:endParaRPr/>
          </a:p>
        </p:txBody>
      </p:sp>
      <p:cxnSp>
        <p:nvCxnSpPr>
          <p:cNvPr id="14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危重护理记录的格式要求统一、规范，便于查阅和管理</a:t>
                </a:r>
                <a:endParaRPr/>
              </a:p>
            </p:txBody>
          </p:sp>
          <p:sp>
            <p:nvSpPr>
              <p:cNvPr id="1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形式进行记录，便于对比分析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表格内容包括患者基本信息、病情变化、护理措施、护理效果等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不同颜色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标识病情严重程度，提高警示作用</a:t>
                </a:r>
                <a:endParaRPr/>
              </a:p>
            </p:txBody>
          </p:sp>
          <p:sp>
            <p:nvSpPr>
              <p:cNvPr id="1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排版要求整洁、美观，便于阅读</a:t>
                </a:r>
                <a:endParaRPr/>
              </a:p>
            </p:txBody>
          </p:sp>
          <p:sp>
            <p:nvSpPr>
              <p:cNvPr id="1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文字字体要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统一、规范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，避免大小不一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行间距要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，便于书写和修改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空白区域要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，便于备注和补充</a:t>
                </a:r>
                <a:endParaRPr/>
              </a:p>
            </p:txBody>
          </p:sp>
          <p:sp>
            <p:nvSpPr>
              <p:cNvPr id="1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危重护理记录的格式与排版要求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危重护理记录要求实时记录，病情变化随时记录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记录病情变化和护理措施，保证记录的准确性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连续的时间节点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记录患者病情，便于分析病情变化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时间节点要求准确无误，避免漏记、错记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统一的时钟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记录时间，保证时间的一致性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记录时间，便于查阅和核对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危重护理记录的时间节点与准确性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危重护理记录的案例分析与实践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通过案例分析，了解危重护理记录的书写方法和技巧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分析病例的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，选择合适的书写方法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分析病例的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护理难点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，制定针对性的护理措施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分析病例的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，评价护理工作的质量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通过案例分析，提高护士的观察能力和分析能力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发现病情变化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，提高病情判断能力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，提高护理决策能力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评价护理效果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，提高护理质量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典型危重病例的护理记录案例分析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https://d.book118.com/166044143223010051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危重护理记录的书写及案例分析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2024-09-17T21:32:23.947</cp:lastPrinted>
  <dcterms:created xsi:type="dcterms:W3CDTF">2024-09-17T13:32:23Z</dcterms:created>
  <dcterms:modified xsi:type="dcterms:W3CDTF">2024-09-17T13:32:25Z</dcterms:modified>
</cp:coreProperties>
</file>