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41570-D3D2-428A-A40A-153C743C1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315E5-3406-4F0D-A02F-6850A5B08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434222-0F4E-4CEE-8891-FA7A6172F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1D948C-B263-42B0-8E56-CD7D8FF1D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7EB0DD-AC9D-439B-9C1B-23DE05948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37E87E-A3B6-464F-83D6-79746EB13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AD20EA-A1CA-4F41-B215-DBC061704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101BE9-B258-4A18-9CAA-FBF293C1E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2EE897-5B4F-4D1F-9442-692ECF833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BAF18-4203-4D9E-9255-E14DB8914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6E014-0F85-4BEE-B3BF-3E6409BE9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045142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问题定义与解决方法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问题定义概述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问题识别与描述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问题解决过程中的团队协作与沟通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问题解决后的总结与反思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问题定义概述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提高沟通效率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明确的问题定义有助于团队成员之间对问题的理解达成一致，提高沟通效率。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明确问题范围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通过问题定义，可以明确问题的范围，避免在解决问题时偏离主题或遗漏重要信息。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提供解决思路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问题定义有助于理解问题的本质和关键要素，从而为解决问题提供清晰的思路。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确定问题性质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通过问题定义，可以明确问题的性质，如技术性问题、管理性问题等，为后续解决提供方向。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识别问题要素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问题定义有助于识别问题的关键要素，如时间、地点、人物、事件等，为分析问题提供基础。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明确解决目标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问题定义可以明确解决问题的目标，即期望通过解决问题达到的效果或结果。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问题定义的目的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问题定义应准确反映问题的实际情况，避免歧义或误解。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问题定义应简洁明了，突出重点，避免冗长和复杂的表述。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简洁性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问题定义应具有可操作性，即能够指导后续的问题分析和解决工作。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可操作性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问题定义应全面考虑问题的各个方面和要素，确保不遗漏重要信息。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全面性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问题定义的原则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问题识别与描述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通过直接观察现象或行为，识别存在的问题。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调查法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通过问卷、访谈、焦点小组等方式收集信息，进而识别问题。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案例分析法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通过分析类似案例，找出共性问题。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问题识别的方法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明确具体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描述问题时要具体明确，避免模糊和歧义。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量化表达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尽量用量化的方式描述问题，以便更好地理解和分析。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客观中立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描述问题时保持客观中立的态度，不加入个人主观判断。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问题描述的技巧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阐述问题产生的历史、社会、经济等背景因素。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613" b="361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25" r="14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对问题的现状进行详细分析，包括问题的性质、影响范围、严重程度等。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预测问题可能的发展趋势，以便更好地制定解决方案。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问题背景与现状分析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问题原因分析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417" r="1341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通过绘制鱼骨图，将问题按照人、机、料、法、环等不同角度进行分类，深入剖析问题的各种原因。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鱼骨图分析法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通过连续提问为什么（Why）和如何（How）等问题，逐步深入分析问题原因，直到找到根本原因。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5W1H分析法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将问题作为顶事件，通过逻辑推理和分析，找出导致问题发生的各种可能原因，并按照逻辑关系绘制成树状图。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原因分析的方法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原因和结果之间存在直接的因果关系，原因导致了结果的发生。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因果关系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多个原因共同作用导致一个结果的发生。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多因一果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一个原因可能导致多个结果的发生。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一因多果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原因与结果的关联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https://d.book118.com/166045142003010054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2024-09-20T22:52:41.392</cp:lastPrinted>
  <dcterms:created xsi:type="dcterms:W3CDTF">2024-09-20T14:52:41Z</dcterms:created>
  <dcterms:modified xsi:type="dcterms:W3CDTF">2024-09-20T14:52:43Z</dcterms:modified>
</cp:coreProperties>
</file>