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666A8-2B6C-4EE8-9F44-5783C1C3D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8FA3F-DD24-465A-A767-A1EEFCD1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B5041-2556-433B-B7A9-FAB30939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27C26-E59F-4030-BCF6-3DBA8763D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2ED56-3281-4828-B72D-710FCFB4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E835B-8316-4F6F-90FE-B68D2B949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1C9E43-465B-4567-AA0C-CEB2B15F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29980-AA81-44C5-9A7F-4DA7291B7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694AA-CBE0-4E34-B2C0-6E7CF1AA3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573E1-977E-4451-8971-3780274F1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7D145-0D1E-4833-8533-DAA0840C8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45223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高端客户营销策略研究报告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高端客户营销挑战与对策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高端客户对产品品质、服务体验和品牌形象的要求更高，因此制定针对性的营销策略至关重要。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随着经济的发展和消费升级，高端客户市场逐渐成为企业竞争的重要领域。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深入了解高端客户的消费行为、需求和期望，探索有效的营销策略，提升企业在高端市场的竞争力。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为企业制定高端客户营销策略提供理论支持和实践指导，帮助企业更好地满足高端客户需求，提高客户满意度和忠诚度，从而获取更大的市场份额和利润空间。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高端客户概述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高端客户是指具有高净值、高消费能力、高社会地位的客户群体，通常包括企业家、高管、专业人士等。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高端客户通常具有较高的教育背景、丰富的经验和独特的品味，对产品和服务的要求也更高。他们更注重品质、个性化服务和专业性，愿意为高品质的产品和服务支付更高的价格。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高端客户的定义与特点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高端客户具有较高的收入和购买力，能够为产品和服务提供更高的利润空间。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高消费能力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一旦高端客户对某个品牌或产品产生信任和满意度，他们通常会持续购买并保持长期忠诚度。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忠诚度高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705" r="2270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高端客户通常具有广泛的社会网络和影响力，能够通过口碑传播带动更多潜在客户的关注和购买意愿。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高端客户的市场价值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高端客户更期望得到量身定制的服务，以满足他们的独特需求和品味。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高端客户对产品和服务的要求非常高，他们更注重专业性和品质保证。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高端客户期望获得优质的产品和服务体验，包括服务流程的顺畅、产品性能的优越等。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高端客户的需求与期望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高端客户营销策略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根据高端客户的个性化需求，制定具有针对性的营销策略。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通过深入了解高端客户的消费习惯、需求和偏好，为他们提供定制化的产品或服务，以满足其独特的需求。同时，利用大数据和人工智能技术，对客户进行细分，以便更好地为他们提供个性化的营销信息和服务。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提供满足高端客户需求的定制化服务。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高端客户的特定需求，提供定制化的产品或服务。这包括从产品设计、生产到销售的全过程，确保产品或服务能够完全符合高端客户的期望和要求。同时，提供一对一的专业服务，确保客户在享受定制化服务的过程中得到最优质的服务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塑造高端品牌形象，提升品牌知名度和美誉度。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故事、品牌形象设计和传播，提升高端品牌的知名度和美誉度。强调品牌的品质、文化和价值观，以吸引高端客户的认同和信任。同时，通过与高端客户进行互动和沟通，增强品牌忠诚度，提高客户复购率和口碑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https://d.book118.com/166045223222010100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2024-09-25T02:52:02.023</cp:lastPrinted>
  <dcterms:created xsi:type="dcterms:W3CDTF">2024-09-24T18:52:02Z</dcterms:created>
  <dcterms:modified xsi:type="dcterms:W3CDTF">2024-09-24T18:52:03Z</dcterms:modified>
</cp:coreProperties>
</file>