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DD454-2CDA-4BFC-AD93-43087ABB6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977DC-A67F-41ED-98DB-85D6384FE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A58A6-9719-40CC-9050-F1746C7C3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244AB-3788-4A53-AF99-BA2A12AF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696A5-D156-4568-9619-6C42FBE72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17D95-AA00-498F-9DB1-E640810B0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25C98-AD73-44BE-9BD9-7747D0151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647DF-0409-4203-AA00-B8440294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DB691-0147-4E80-8E7B-A0F99E084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7D7BC-F489-4550-901F-612EB4E1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4EA48-25E9-4AEA-BFB9-539ECE0D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0012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工商年度总结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工商业务运营情况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工商年度财务数据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335" b="15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通过对公司过去一年的经营情况进行全面梳理，展示公司在各个方面的成绩和进步。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分析市场环境和竞争态势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深入剖析当前市场的发展趋势和竞争状况，为公司制定未来发展战略提供参考。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明确未来发展方向和目标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基于对市场环境和公司自身实力的分析，提出公司未来的发展方向和目标，为公司的可持续发展奠定基础。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914" r="30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包括公司的营收、利润、市场份额等关键指标的变化情况。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公司经营情况概述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分别展示销售、市场、研发、生产、财务等各个部门在过去一年中的工作成果和亮点。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各部门工作成果展示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对当前市场的发展趋势、竞争格局以及公司的市场地位进行深入分析。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市场分析和竞争态势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提出公司未来的发展战略、重点业务领域、市场拓展计划以及预期目标。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未来发展规划和目标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工商业务运营情况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本年度内，工商注册业务保持稳定增长，新注册企业数量及注册资本总额均有所提升。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业务亮点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通过优化注册流程、提高线上办理便捷性等措施，吸引了更多创业者选择我们的注册服务。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面对激烈的市场竞争，需要进一步提升服务质量和效率，以满足客户日益增长的需求。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工商注册业务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本年度工商变更业务量有所增长，主要涉及企业名称、经营范围、股东等变更事项。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4750" r="3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通过提供一站式变更服务，简化了客户办理变更业务的流程，提高了客户满意度。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业务亮点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随着政策法规的不断调整，需要及时更新业务知识，确保为客户提供准确、高效的变更服务。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业务挑战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工商变更业务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本年度工商注销业务量相对稳定，主要涉及企业解散、破产等原因的注销事项。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通过提供专业的注销指导和优质的服务，协助客户顺利完成企业注销手续。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业务亮点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注销业务涉及的法律法规较多，需要进一步加强与相关部门的沟通协调，确保注销流程的顺畅进行。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工商注销业务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工商年度财务数据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包括投资收益、政府补助等非经常性收入共计XX万元。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本年度公司营业收入达到XX万元，较去年同期增长XX%。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本年度公司总收入为XX万元，较去年同期增长XX%。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税金及附加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期间费用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总支出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支出情况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942" r="249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本年度公司营业成本为XX万元，较去年同期增长XX%。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本年度公司税金及附加为XX万元，较去年同期增长XX%。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包括销售费用、管理费用和财务费用共计XX万元。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本年度公司总支出为XX万元，较去年同期增长XX%。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本年度公司营业利润为XX万元，较去年同期增长XX%。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营业利润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本年度公司利润总额为XX万元，较去年同期增长XX%。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本年度公司净利润为XX万元，较去年同期增长XX%。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本年度公司拟向股东分配利润XX万元，剩余未分配利润将用于公司未来发展及扩大再生产。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客户服务与满意度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本年度共接待客户咨询X万人次，处理业务X万笔，较去年同期分别增长XX%和XX%。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服务人次与业务量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通过线上、线下多渠道提供客户服务，包括电话、邮件、在线客服、社交媒体等，确保客户问题得到及时解决。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服务渠道与方式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加强服务团队建设，提高服务人员专业素养和服务意识，打造高效、专业的客户服务团队。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https://d.book118.com/166050012150010042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2024-09-10T05:14:38.736</cp:lastPrinted>
  <dcterms:created xsi:type="dcterms:W3CDTF">2024-09-09T21:14:38Z</dcterms:created>
  <dcterms:modified xsi:type="dcterms:W3CDTF">2024-09-09T21:14:41Z</dcterms:modified>
</cp:coreProperties>
</file>