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08460-2038-4D24-AFD6-4CA325463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956E6-0E93-4A18-BA91-9D09C5731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87FE3-2BA8-4E05-AEDB-5AEF28E7D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96D68-44F1-4CA2-89A0-97A5F9231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D48C5F-BCDE-4136-AD17-EA6EFDEB3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E4AE4F-7E78-4580-BC17-AFCFC5E7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219ADC-258B-450D-9E92-40192741D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63481-EEA3-46E2-B7FF-843B49277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95FBA-ACCF-4A11-A084-6215FC05E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0002E-ADDD-4AE6-8F44-5A912C95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CFC5D-162A-4555-9FAA-08A413342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50135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节能保温工程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节能保温技术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工程设计与施工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工程实施与管理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工程效果评估与改进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政策法规与行业标准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66" b="25066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旨在提高建筑物的保温性能，降低能源消耗，改善室内热环境，提高居住舒适度，同时实现节能减排和环保目标。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节能保温工程是一种通过采用高效保温材料和先进节能技术，对建筑物外围护结构进行改造和优化的工程。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减少化石能源的消耗，降低温室气体排放，有利于改善空气质量、减缓全球气候变暖。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节能保温工程可以降低建筑物的运行成本，提高房地产价值，为业主节省能源费用。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通过提高建筑物的保温性能，减少能源浪费，降低供暖、制冷等能源消耗。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提高居民生活质量，改善室内热环境，增强社会环保意识，推动绿色建筑和可持续发展。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节能保温工程的重要性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工程范围与预期成果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工程范围：包括建筑外墙、屋顶、地面、门窗等部位的保温改造，以及供暖、制冷等系统的节能优化。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提高建筑物的整体保温性能，降低能耗。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实现节能减排和环保目标，符合国家和地方的绿色建筑标准。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降低建筑物的运行成本，为业主节省能源费用。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改善室内热环境，提高居住舒适度。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节能保温技术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82" b="3398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982" b="3398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聚苯乙烯泡沫塑料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具有优良的保温性能和抗老化性，广泛用于建筑外墙、屋顶和地面的保温。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矿棉及其制品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以矿棉为主要原料制成的保温材料，具有质轻、导热系数低、不燃烧等特点，适用于高温设备和管道的保温。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硅酸盐复合保温材料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由硅酸盐和多种添加剂复合而成，具有优良的保温性能和环保性，适用于各种建筑和设备的保温。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常用节能保温材料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83" r="378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热传导原理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通过减少热传导来降低热量损失，如采用导热系数低的保温材料。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热对流原理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通过减少热对流来降低热量损失，如采用密封性能好的材料和构造。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热辐射原理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通过减少热辐射来降低热量损失，如采用反射性能好的材料和涂层。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节能保温技术原理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外墙外保温技术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在建筑外墙外侧设置保温层，可有效减少室内热量损失。该技术成熟、应用广泛，但施工难度较大。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外墙内保温技术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在建筑外墙内侧设置保温层，施工简便但占用室内空间，且易产生热桥效应。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夹心保温技术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在建筑外墙中间设置保温层，可较好地解决热桥问题，但施工复杂且成本较高。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屋面保温技术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在屋顶设置保温层，可有效减少室内热量损失。该技术成熟、应用广泛，但需注意防水和排水问题。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技术选择与比较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工程设计与施工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节能原则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优先选用高效节能材料和设备，降低建筑能耗，提高能源利用效率。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根据建筑所在地区的气候条件和室内外环境要求，合理确定保温材料和厚度，确保建筑围护结构达到规定的保温性能。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在保证节能和保温效果的前提下，尽量降低工程造价，提高经济效益。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选用环保型材料和设备，减少对环境的影响，符合绿色建筑的要求。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装饰层施工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在防护层表面进行装饰层施工，如涂料、贴砖等，保证外观美观、符合设计要求。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防护层施工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在保温材料表面涂抹防护层，提高保温系统的耐久性和防水性能。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保温材料施工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按照设计要求铺设保温材料，保证铺设平整、紧密，避免出现空鼓、裂缝等问题。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熟悉图纸、了解设计意图、编制施工方案、准备施工材料和设备等。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基层处理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清理基层表面、修补缺陷、保证基层平整、牢固。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https://d.book118.com/166050135204010042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2024-09-10T09:16:43.409</cp:lastPrinted>
  <dcterms:created xsi:type="dcterms:W3CDTF">2024-09-10T01:16:43Z</dcterms:created>
  <dcterms:modified xsi:type="dcterms:W3CDTF">2024-09-10T01:16:45Z</dcterms:modified>
</cp:coreProperties>
</file>