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156C6-23B8-4FEC-B25D-B1BE4254D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7C5D5-38EC-4FB3-93AB-FCF9F45D7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5EC42-7F6E-4B25-B75B-185A92E79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F2AC5-AC04-422E-BF3C-DBD8A0954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9B7756-D22F-41B4-8AC0-1FADBB1A5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7CB95C-CCAF-4ABF-856D-19D5CD94B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CC1206-3797-40E3-944C-30F3B67C4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454A1-9777-4059-97FC-6D9F3F526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0F08F-C1CC-46C9-8B7F-8A9C74CB8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DE4F4-0483-496D-A481-5168E2D60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E0828-DF99-426B-8945-9A75A4D34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5210003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实现成功呼吸道感染预防的科学指南解析全解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呼吸道感染预防概述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科学指南核心内容解读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药物治疗方案及选择依据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非药物治疗手段探讨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评估效果及调整策略建议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呼吸道感染预防概述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呼吸道感染是由病毒、细菌等微生物引起的呼吸道炎症性疾病，包括上呼吸道感染和下呼吸道感染。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分类方式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根据感染部位不同，可分为上呼吸道感染（如感冒、喉炎等）和下呼吸道感染（如支气管炎、肺炎等）。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85" b="128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主要由病毒、细菌等微生物感染引起，也可由过敏原、理化因素等导致呼吸道黏膜损伤而引发。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包括免疫力低下、季节变化、环境因素（如空气污染）、不良生活习惯（如吸烟）等。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常见症状包括发热、咳嗽、咳痰、呼吸困难等，严重者可出现呼吸衰竭和休克等表现。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根据病史、症状、体征及实验室检查结果进行综合判断，如血常规、X线胸片、CT等影像学检查，以及病原学检查如病毒分离、细菌培养等。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科学指南核心内容解读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预防措施建议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保持社交距离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在呼吸道疾病流行期间，尽量保持至少1米的安全距离。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避免接触呼吸道分泌物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避免触摸眼、鼻和口，尤其是在没有洗手的情况下。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经常用肥皂和水洗手，或使用含有至少60%酒精的洗手液。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戴口罩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在公共场所或无法保持社交距离的情况下，佩戴口罩以降低感染风险。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保持充足的睡眠，均衡饮食，定期锻炼，减少压力，以增强免疫系统功能。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接种时间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按照医疗专业人士的建议，在适当的年龄和时间接种相关疫苗。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接种后的注意事项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接种疫苗后，留意可能出现的副作用，如发热、头痛等，并及时向医疗专业人士报告。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疫苗种类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根据所在地区的疾病流行情况和疫苗接种计划，接种针对呼吸道疾病的疫苗，如流感疫苗、肺炎球菌疫苗等。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对于因疾病而产生焦虑、恐惧等情绪的患者和家属，提供心理支持和疏导服务。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随访与监测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对患者进行定期随访，监测病情变化和康复情况，及时调整治疗方案和提供必要的支持。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指导患者和家属在家庭环境中采取适当的护理措施，如保持室内通风、定期消毒等。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疾病知识普及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向患者和家属提供有关呼吸道疾病的详细信息，包括症状、传播方式、预防措施等。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患者教育与心理支持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药物治疗方案及选择依据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严格掌握适应症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抗生素主要用于治疗细菌感染，对于病毒感染无效。在使用抗生素前，应明确感染病原体的类型。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合理选择抗生素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根据感染病原体的种类、感染部位、严重程度及患者个体情况，选择针对性强、疗效确切、副作用小的抗生素。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规范使用抗生素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按照医嘱规定的用药剂量、频次和疗程使用抗生素，避免滥用和过量使用。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抗生素使用原则及注意事项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抗病毒药物应用前景探讨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随着医学科技的进步，新型抗病毒药物不断涌现，具有更广谱、更高效、更安全的特点。未来抗病毒药物的应用前景将更加广阔。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目前已有多种抗病毒药物用于临床治疗，如奥司他韦、扎那米韦等，这些药物对流感病毒等具有一定的抑制作用。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抗病毒药物种类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抗病毒药物疗效因人而异，且病毒易产生变异，导致药物失效。此外，抗病毒药物副作用较大，需谨慎使用。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抗病毒药物应用局限性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https://d.book118.com/166052100032010040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2024-09-06T09:38:09.576</cp:lastPrinted>
  <dcterms:created xsi:type="dcterms:W3CDTF">2024-09-06T01:38:09Z</dcterms:created>
  <dcterms:modified xsi:type="dcterms:W3CDTF">2024-09-06T01:38:11Z</dcterms:modified>
</cp:coreProperties>
</file>