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38547-319E-4FCD-8321-65DA121AB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AEAE1-8932-4A43-AA8A-71ADE19DF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14A1F-6985-4202-B29B-284C06209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04D63-63C5-487E-9303-3C237173D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6B5FB-1AE1-41DE-95E8-44D011078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713088-E4AD-4B34-A1AD-38E96B098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A7C43E-3C22-4EB6-99C3-195477857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DA2C3-7734-4446-A171-B096168FF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D2EED-E2FC-4806-91CA-7BC019C62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1C460-29B9-44AC-BFFF-30B2098A5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C5219-D81E-4791-BC1A-13A402612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522240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单纯性乳腺增生症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单纯性乳腺增生症概述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单纯性乳腺增生症的症状与体征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单纯性乳腺增生症的诊断与鉴别诊断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单纯性乳腺增生症的治疗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单纯性乳腺增生症的预防与康复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单纯性乳腺增生症的科研进展与研究方向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单纯性乳腺增生症概述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单纯性乳腺增生症是一种非肿瘤、非炎症性的乳腺组织良性增生性疾病，主要表现为乳腺内结缔组织和小叶结构不同程度的增生。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单纯性乳腺增生症通常在女性月经周期的黄体期出现乳房胀痛、乳头溢液等症状，月经来潮后症状缓解或消失。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单纯性乳腺增生症的发生与女性体内激素水平密切相关，尤其是雌激素和孕激素的比例失调。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917" b="7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家族遗传因素也是单纯性乳腺增生症发病的重要原因之一，有家族史的女性患病风险较高。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长期精神压力大、不良的生活习惯（如熬夜、饮食不规律）等也可能诱发单纯性乳腺增生症。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单纯性乳腺增生症在女性中的发病率较高，但具体发病率因地区、年龄等因素而异。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单纯性乳腺增生症可发生于青春期后的任何年龄段，但多见于30-50岁的女性。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发病年龄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单纯性乳腺增生症的发病率在不同地区存在差异，可能与地区间的环境因素、生活习惯等有关。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单纯性乳腺增生症的症状与体征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https://d.book118.com/166052224022010035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2024-09-04T17:52:07.009</cp:lastPrinted>
  <dcterms:created xsi:type="dcterms:W3CDTF">2024-09-04T09:52:07Z</dcterms:created>
  <dcterms:modified xsi:type="dcterms:W3CDTF">2024-09-04T09:52:08Z</dcterms:modified>
</cp:coreProperties>
</file>