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47F07-3F72-428D-868E-B787A983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50BB9-D3E3-45A3-BACF-8292BADE9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F743-79EE-4DBC-8312-90698D324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E8646-45BE-454C-86BB-F4526359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114F3-7917-4D67-B492-60921F9B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CBDA0-22A5-4609-9654-2D53FD59A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D108F-30E0-4059-BB52-0AFFC3D46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3D65-991D-4A43-A0DD-71AE888D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FDD99-2433-4A2F-B416-19354CBF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756F8-DB00-4FFB-B183-D4E359986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64456-AE26-4A51-99FB-81FC50F0A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4015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项目风险识别和风险评估调查分析和应对追踪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风险评估调查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应对追踪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风险识别是指在项目过程中，通过对项目环境、项目活动、项目资源等进行全面分析，发现并记录可能对项目造成不利影响的因素。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风险识别是项目管理中至关重要的一环，它有助于提前预警潜在风险，为项目团队提供决策依据，确保项目的顺利进行。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通过对项目的优势、劣势、机会和威胁进行分析，识别出潜在的风险。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一种将风险按照发生概率和影响程度进行分类和排序的工具，有助于识别出最需要关注的风险。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通过专家调查的方式，收集专家意见并进行汇总分析，以识别项目风险。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通过集思广益的方式，让项目团队成员自由发表意见，提出可能的风险因素。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记录并整理风险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将识别出的风险因素进行记录，并按照一定的分类和排序方式进行整理。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运用选定的方法和工具，对项目进行全面分析，找出潜在的风险因素。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根据项目特点和实际情况，选择合适的识别方法和工具。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确定需要识别的风险类型、范围和目标。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收集与项目相关的文件、资料和数据，了解项目的背景、目标和计划。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风险趋势图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包含识别出的所有风险因素及其详细描述。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通过图表形式展示风险的发展趋势和变化情况。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将风险因素按照不同的分类标准进行分类和汇总。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对风险识别的过程和结果进行详细阐述和分析，为项目团队提供决策依据。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风险评估调查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风险评估是对项目潜在风险进行识别、分析和评价的过程，旨在确定风险对项目目标的影响程度以及应对措施的优先级。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通过风险评估，项目团队可以了解潜在风险对项目的影响，为制定风险应对策略提供依据，确保项目的顺利进行。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常见的风险评估方法包括定性评估、定量评估和半定量评估。定性评估主要依赖专家经验和判断，定量评估则运用数学模型和统计数据进行分析，半定量评估则结合两者优点。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风险评估工具包括风险矩阵、蒙特卡罗模拟、敏感性分析等。这些工具可以帮助项目团队更好地识别、分析和评价风险。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通过收集项目相关信息，识别潜在的风险因素。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对识别出的风险因素进行分析，包括风险发生的概率和影响程度。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根据风险分析结果，对风险进行评级和排序，确定优先处理的风险。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针对评价出的风险，制定相应的应对措施和计划。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列出所有识别出的风险因素及其详细信息。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风险应对策略建议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根据风险评级报告，提出相应的风险应对策略和建议。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风险评级报告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对识别出的风险进行评级和排序，为项目团队提供决策依据。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风险评估报告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对整个风险评估过程进行总结和归纳，为项目团队和管理层提供全面的风险评估结果。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风险分析定义与重要性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风险分析是一种系统性方法，用于识别、评估和管理项目中的潜在风险。它通过对项目中的不确定性因素进行定性和定量分析，帮助项目团队了解风险的性质、可能性和影响程度，以便采取适当的应对措施。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在项目管理中具有至关重要的作用。首先，它有助于提前识别和评估潜在风险，避免或减少风险对项目目标的不利影响。其次，风险分析为项目团队提供了决策支持，帮助团队在面临风险时做出明智的选择。最后，通过持续的风险分析，项目团队可以监控风险状态并采取必要的应对措施，确保项目的顺利进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包括专家判断、头脑风暴、德尔菲技术等，这些方法依赖于专家经验和直觉来识别和分析风险。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定量分析方法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如敏感性分析、蒙特卡罗模拟等，这些方法使用数学模型和统计数据来量化风险的可能性和影响。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风险分析工具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如风险矩阵、风险指数、风险图谱等，这些工具可以帮助项目团队可视化地展示风险及其相互关系，便于团队理解和沟通。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https://d.book118.com/166054015022010042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2024-09-09T09:32:17.514</cp:lastPrinted>
  <dcterms:created xsi:type="dcterms:W3CDTF">2024-09-09T01:32:17Z</dcterms:created>
  <dcterms:modified xsi:type="dcterms:W3CDTF">2024-09-09T01:32:19Z</dcterms:modified>
</cp:coreProperties>
</file>