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A0F31-A863-4065-8D73-8A66F6241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E23EF-1F0D-44FF-B485-5588D652E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BED68-B2A1-4734-9EB6-4A07E7B3C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C2DEE-C887-4A39-909C-BCDFEAD31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B20F5-420C-46C4-B5B0-64717BAC1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6B479-2D01-4706-B394-67127EDA4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EF01C-7C11-4C08-B34C-174DCFDAF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2724F-E025-470C-A23D-91F9CD92A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C71F2-691E-477A-8076-0E340D0E3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2A0D3-2FC6-4C16-B528-FB45C6071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ED564-F59B-495C-A41B-5E7983F0D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5412120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中医中药对气管炎的疗效评价与机制探讨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中医中药对气管炎的疗效分析
 中医中药对气管炎的机制研究
 中医中药对气管炎的临床应用
 中医中药对气管炎的安全性评估
 中医中药对气管炎的经济效益分析
 中医中药对气管炎的优越性比较
 中医中药对气管炎的未来研究展望
 中医中药对气管炎的标准化推广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中医中药对气管炎的疗效分析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中医中药对气管炎的疗效评价与机制探讨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中医中药对气管炎的疗效分析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中医中药对急性气管炎的疗效评价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中医中药在治疗急性气管炎方面具有明显的疗效，能够有效缓解症状、缩短病程、降低并发症发生率。</a:t>
            </a:r>
          </a:p>
          <a:p>
            <a:r>
              <a:t>2. 中医中药治疗急性气管炎的主要机制包括：抗炎作用、止咳化痰作用、增强免疫力作用、改善微循环作用等。</a:t>
            </a:r>
          </a:p>
          <a:p>
            <a:r>
              <a:t>3. 中医药治疗急性气管炎具有安全性高、副作用小、费用低等优点，是急性气管炎患者的重要治疗选择。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中医中药对慢性气管炎的疗效评价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中医中药在治疗慢性气管炎方面也具有明显的疗效，能够有效缓解症状、改善肺功能、提高生活质量。</a:t>
            </a:r>
          </a:p>
          <a:p>
            <a:r>
              <a:t>2. 中医中药治疗慢性气管炎的主要机制包括：抗炎作用、祛痰作用、平喘作用、增强免疫力作用等。</a:t>
            </a:r>
          </a:p>
          <a:p>
            <a:r>
              <a:t>3. 中医药治疗慢性气管炎具有疗程长、费用高、依从性差等缺点，但对于慢性气管炎患者来说，中医药治疗是一种有效的治疗选择。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中医中药对气管炎的疗效分析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中医中药对气管炎合并症的疗效评价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中医中药在治疗气管炎合并症方面也具有良好的疗效，能够有效缓解症状、改善预后。</a:t>
            </a:r>
          </a:p>
          <a:p>
            <a:r>
              <a:t>2. 中医中药治疗气管炎合并症的主要机制包括：抗炎作用、止咳化痰作用、增强免疫力作用、改善微循环作用等。</a:t>
            </a:r>
          </a:p>
          <a:p>
            <a:r>
              <a:t>3. 中医药治疗气管炎合并症具有安全性高、副作用小、费用低等优点，是气管炎合并症患者的重要治疗选择。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中医中药对气管炎的疗效影响因素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影响中医中药对气管炎疗效的因素包括：患者的年龄、性别、体质、病程、严重程度、合并症等。</a:t>
            </a:r>
          </a:p>
          <a:p>
            <a:r>
              <a:t>2. 中医治疗气管炎应根据患者的具体情况辨证施治，选择合适的方药。</a:t>
            </a:r>
          </a:p>
          <a:p>
            <a:r>
              <a:t>3. 中药治疗气管炎应注意辨证准确、用药合理、剂量适宜、疗程足够等。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中医中药对气管炎的疗效分析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中医中药对气管炎的疗效评价方法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中医中药对气管炎的疗效评价方法包括：症状评分法、肺功能测定、影像学检查、实验室检查等。</a:t>
            </a:r>
          </a:p>
          <a:p>
            <a:r>
              <a:t>2. 中医中药对气管炎的疗效评价应综合考虑症状、体征、肺功能、影像学、实验室检查等多方面的指标。</a:t>
            </a:r>
          </a:p>
          <a:p>
            <a:r>
              <a:t>3. 中医中药对气管炎的疗效评价应采用科学、客观、规范的方法。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中医中药对气管炎的疗效研究展望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中医中药对气管炎的疗效研究应继续深入，以进一步明确中医中药治疗气管炎的疗效、机制和影响因素。</a:t>
            </a:r>
          </a:p>
          <a:p>
            <a:r>
              <a:t>2. 中医中药对气管炎的疗效研究应加强临床试验研究，以提高研究结果的可信度。</a:t>
            </a:r>
          </a:p>
          <a:p>
            <a:r>
              <a:t>3. 中医中药对气管炎的疗效研究应加强基础研究，以阐明中医中药治疗气管炎的药效物质和作用机制。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中医中药对气管炎的机制研究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中医中药对气管炎的疗效评价与机制探讨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中医中药对气管炎的机制研究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气管炎的中医认识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中医认为气管炎属于“肺系”疾病，与肺气虚弱、肺热蕴结、痰浊壅滞等因素有关。</a:t>
            </a:r>
          </a:p>
          <a:p>
            <a:r>
              <a:t>2. 气虚导致肺卫功能减弱，易受外邪侵袭，引发气管炎。</a:t>
            </a:r>
          </a:p>
          <a:p>
            <a:r>
              <a:t>3. 肺热郁结可使气道黏膜充血、肿胀，分泌物增多，加重气管炎症状。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气管炎的中药治疗机理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中药具有清热解毒、化痰止咳、宣肺止咳等功效，可有效缓解气管炎症状。</a:t>
            </a:r>
          </a:p>
          <a:p>
            <a:r>
              <a:t>2. 中药中的有效成分能抑制气管炎相关炎症因子释放，减少气道黏膜损伤。</a:t>
            </a:r>
          </a:p>
          <a:p>
            <a:r>
              <a:t>3. 中药还能调节免疫系统功能，增强机体抗炎能力，降低气管炎复发率。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中医中药对气管炎的机制研究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气管炎的中医辨证论治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中医辨证分型可分为肺气虚型、肺热型、痰湿型、气滞血瘀型等。</a:t>
            </a:r>
          </a:p>
          <a:p>
            <a:r>
              <a:t>2. 肺气虚型以气短、乏力、自汗、咳嗽气喘为主要症状，治宜益气补肺，宣肺止咳。</a:t>
            </a:r>
          </a:p>
          <a:p>
            <a:r>
              <a:t>3. 肺热型以发热、咳嗽、咳黄痰、咽喉肿痛为主要症状，治宜清热解毒，宣肺止咳。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气管炎的中医治疗经验方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麻黄桂枝汤：适用于肺气虚型气管炎，具有益气解表、宣肺止咳的作用。</a:t>
            </a:r>
          </a:p>
          <a:p>
            <a:r>
              <a:t>2. 黄芩汤：适用于肺热型气管炎，具有清热解毒、宣肺止咳的作用。</a:t>
            </a:r>
          </a:p>
          <a:p>
            <a:r>
              <a:t>3. 小青龙汤：适用于痰湿型气管炎，具有化痰止咳、宣肺祛痰的作用。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中医中药对气管炎的机制研究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气管炎的中医护理措施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避免接触过敏原、粉尘、烟雾等刺激性物质。</a:t>
            </a:r>
          </a:p>
          <a:p>
            <a:r>
              <a:t>2. 加强锻炼，增强体质，提高机体抗病能力。</a:t>
            </a:r>
          </a:p>
          <a:p>
            <a:r>
              <a:t>3. 注意饮食清淡，避免辛辣、油腻、生冷等刺激性食物。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气管炎的中西医结合治疗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中西医结合治疗气管炎可发挥协同增效作用，提高治疗效果，降低不良反应。</a:t>
            </a:r>
          </a:p>
          <a:p>
            <a:r>
              <a:t>2. 中药可用于治疗气管炎的急性发作期，西药可用于控制症状，预防复发。</a:t>
            </a:r>
          </a:p>
          <a:p>
            <a:r>
              <a:t>3. 中西医结合治疗气管炎应根据患者的具体情况制定个体化治疗方案。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中医中药对气管炎的临床应用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中医中药对气管炎的疗效评价与机制探讨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中医中药对气管炎的临床应用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中医治则：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辨证论治是中医治疗气管炎的基本原则，根据患者的临床表现和体质特点，辨清病症，制定相应的治疗方案。</a:t>
            </a:r>
          </a:p>
          <a:p>
            <a:r>
              <a:t>2. 常见的中医治法包括宣肺止咳、清热化痰、益气补虚、滋阴养血等。</a:t>
            </a:r>
          </a:p>
          <a:p>
            <a:r>
              <a:t>3. 中医治疗气管炎具有整体观、辨证论治的特点，可根据患者的个体差异进行个性化治疗，提高治疗效果。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常见中医药方剂：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清肺化痰方：适用于痰多、咳嗽、气喘等症状，常用药材包括：麻黄、杏仁、桑白皮、陈皮等。</a:t>
            </a:r>
          </a:p>
          <a:p>
            <a:r>
              <a:t>2. 补气益肺方：适用于气虚、乏力、咳嗽、气喘等症状，常用药材包括：党参、黄芪、白术、山药等。</a:t>
            </a:r>
          </a:p>
          <a:p>
            <a:r>
              <a:t>3. 滋阴养血方：适用于阴虚、干咳、少痰、咽喉干燥等症状，常用药材包括：麦冬、玉竹、百合、生地黄等。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中医中药对气管炎的临床应用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中药单味药：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麻黄：具有宣肺平喘、发汗解表的作用，常用于治疗气管炎、哮喘等疾病。</a:t>
            </a:r>
          </a:p>
          <a:p>
            <a:r>
              <a:t>2. 杏仁：具有止咳平喘、润肺化痰的作用，常用于治疗咳嗽、气喘等疾病。</a:t>
            </a:r>
          </a:p>
          <a:p>
            <a:r>
              <a:t>3. 陈皮：具有理气健脾、燥湿化痰的作用，常用于治疗气管炎、慢性咳嗽等疾病。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针灸治疗：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针灸具有疏通经络、扶正祛邪的作用，可用于治疗气管炎、哮喘等疾病。</a:t>
            </a:r>
          </a:p>
          <a:p>
            <a:r>
              <a:t>2. 常用穴位包括肺俞、膻中、天突、足三里等。</a:t>
            </a:r>
          </a:p>
          <a:p>
            <a:r>
              <a:t>3. 针灸治疗气管炎的有效率较高，且能改善患者的肺功能，提高生活质量。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中医中药对气管炎的临床应用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中药雾化吸入治疗：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中药雾化吸入治疗是将中药煎剂雾化成细小颗粒，通过呼吸道吸入，直接作用于呼吸道黏膜，达到治疗气管炎的目的。</a:t>
            </a:r>
          </a:p>
          <a:p>
            <a:r>
              <a:t>2. 常用药材包括：贯叶连翘汤、射干麻黄汤、小青龙汤等。</a:t>
            </a:r>
          </a:p>
          <a:p>
            <a:r>
              <a:t>3. 中药雾化吸入治疗具有疗效确切、起效迅速、副作用小的优点。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中药外治法：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中药外治法包括中药贴敷、中药熏蒸、中药洗浴等，具有清热解毒、消肿止痛、疏通经络的作用。</a:t>
            </a:r>
          </a:p>
          <a:p>
            <a:r>
              <a:t>2. 常用中药外治法包括：中药贴敷、中药熏蒸、中药洗浴等。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中医中药对气管炎的安全性评估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中医中药对气管炎的疗效评价与机制探讨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https://d.book118.com/166054121201010044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中医中药对气管炎的疗效分析</vt:lpstr>
      <vt:lpstr> 中医中药对气管炎的疗效分析</vt:lpstr>
      <vt:lpstr> 中医中药对气管炎的疗效分析</vt:lpstr>
      <vt:lpstr> 中医中药对气管炎的疗效分析</vt:lpstr>
      <vt:lpstr> 中医中药对气管炎的机制研究</vt:lpstr>
      <vt:lpstr> 中医中药对气管炎的机制研究</vt:lpstr>
      <vt:lpstr> 中医中药对气管炎的机制研究</vt:lpstr>
      <vt:lpstr> 中医中药对气管炎的机制研究</vt:lpstr>
      <vt:lpstr> 中医中药对气管炎的临床应用</vt:lpstr>
      <vt:lpstr> 中医中药对气管炎的临床应用</vt:lpstr>
      <vt:lpstr> 中医中药对气管炎的临床应用</vt:lpstr>
      <vt:lpstr> 中医中药对气管炎的临床应用</vt:lpstr>
      <vt:lpstr> 中医中药对气管炎的安全性评估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2024-09-13T05:02:26.319</cp:lastPrinted>
  <dcterms:created xsi:type="dcterms:W3CDTF">2024-09-12T21:02:26Z</dcterms:created>
  <dcterms:modified xsi:type="dcterms:W3CDTF">2024-09-12T21:02:28Z</dcterms:modified>
</cp:coreProperties>
</file>