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87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FC3298-C482-4EEB-B657-B3E4F2CEC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6C715-0553-4A71-9646-E1E78B002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0567B4-BB93-41F3-BD0D-66DAFA150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86C939-19DF-44CF-9900-222059E65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797959-B950-4FAA-A093-7A3D770AA3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9E53DA-6A6B-4154-BA08-93FC0925E6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B0B4B9-3D70-4BD2-B2C9-38ED94DC44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83AF5-228A-4F30-9E03-0B2615015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1E043-0CE3-4F1F-B7AA-C6A5ECFBC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F056D-671F-4ABE-BCA8-E6B232ABD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008A19-4619-42A9-A709-E0A564AD4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44"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48"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6"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7"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8"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9"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0"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1"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3"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4"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5"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6"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7"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8"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9"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0"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1"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3"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4"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5"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6"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7"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8"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9"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0"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1"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3"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4"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5"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6"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7"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8"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9"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1"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4"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5"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0"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1"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7"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2"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3"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5"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6"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7"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8"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3"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4"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9"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5"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6"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1"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2"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7"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8"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1"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2"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3"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4"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5"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7"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8"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0"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1"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3"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10" name="图片 9" descr="亮着灯的房子&#10;&#10;低可信度描述已自动生成"/>
          <p:cNvPicPr>
            <a:picLocks noChangeAspect="1"/>
          </p:cNvPicPr>
          <p:nvPr>
            <p:custDataLst>
              <p:tags r:id="rId86"/>
            </p:custDataLst>
          </p:nvPr>
        </p:nvPicPr>
        <p:blipFill>
          <a:blip r:embed="rId85">
            <a:extLst>
              <a:ext uri="{28A0092B-C50C-407E-A947-70E740481C1C}">
                <a14:useLocalDpi xmlns:a14="http://schemas.microsoft.com/office/drawing/2010/main" val="0"/>
              </a:ext>
            </a:extLst>
          </a:blip>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9"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100000">
                      <a:schemeClr val="accent2"/>
                    </a:gs>
                    <a:gs pos="0">
                      <a:schemeClr val="accent1"/>
                    </a:gs>
                  </a:gsLst>
                  <a:lin ang="10200000" scaled="1"/>
                </a:gradFill>
                <a:latin typeface="+中文标题" charset="0"/>
                <a:ea typeface="+mj-ea"/>
                <a:cs typeface="微软雅黑" panose="020b0503020204020204" charset="-122"/>
              </a:defRPr>
            </a:lvl1pPr>
          </a:lstStyle>
          <a:p>
            <a:pPr lvl="0" algn="just"/>
            <a:r>
              <a:rPr>
                <a:sym typeface="+mn-ea"/>
              </a:rPr>
              <a:t>单击此处编辑标题</a:t>
            </a:r>
            <a:endParaRPr>
              <a:sym typeface="+mn-ea"/>
            </a:endParaRPr>
          </a:p>
        </p:txBody>
      </p:sp>
      <p:sp>
        <p:nvSpPr>
          <p:cNvPr id="8"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charset="-122"/>
                <a:sym typeface="+mn-ea"/>
              </a:defRPr>
            </a:lvl1pPr>
          </a:lstStyle>
          <a:p>
            <a:pPr lvl="0" algn="l">
              <a:buClrTx/>
              <a:buSzTx/>
              <a:buFontTx/>
            </a:pPr>
            <a:r>
              <a:rPr err="1">
                <a:sym typeface="+mn-ea"/>
              </a:rPr>
              <a:t>单击此处编辑母版副标题样式</a:t>
            </a:r>
            <a:endParaRPr>
              <a:sym typeface="+mn-ea"/>
            </a:endParaRPr>
          </a:p>
        </p:txBody>
      </p:sp>
      <p:sp>
        <p:nvSpPr>
          <p:cNvPr id="7"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6"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7"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100000">
                      <a:schemeClr val="accent2"/>
                    </a:gs>
                    <a:gs pos="0">
                      <a:schemeClr val="accent1"/>
                    </a:gs>
                  </a:gsLst>
                  <a:lin ang="10800000" scaled="1"/>
                </a:gradFill>
                <a:uFillTx/>
                <a:latin typeface="+mj-ea"/>
                <a:ea typeface="+mj-ea"/>
                <a:cs typeface="微软雅黑" panose="020b0503020204020204" charset="-122"/>
                <a:sym typeface="+mn-ea"/>
              </a:defRPr>
            </a:lvl1pPr>
          </a:lstStyle>
          <a:p>
            <a:pPr lvl="0" algn="ctr">
              <a:buClrTx/>
              <a:buSzTx/>
              <a:buFontTx/>
            </a:pPr>
            <a:r>
              <a:rPr>
                <a:sym typeface="+mn-ea"/>
              </a:rPr>
              <a:t>单击此处编辑母版标题样式</a:t>
            </a:r>
            <a:endParaRPr>
              <a:sym typeface="+mn-ea"/>
            </a:endParaRPr>
          </a:p>
        </p:txBody>
      </p:sp>
      <p:sp>
        <p:nvSpPr>
          <p:cNvPr id="126"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8"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52" name="图片 251" descr="亮着灯的房子&#10;&#10;低可信度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25"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2"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3"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6"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7"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0"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1"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5"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0"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1"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5"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6"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7"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8"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9"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0"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1"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82"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3"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5"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6"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7"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8"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9"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70"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1"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2"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3"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6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74000">
                      <a:schemeClr val="accent2">
                        <a:alpha val="91000"/>
                        <a:lumMod val="97000"/>
                        <a:lumOff val="3000"/>
                      </a:schemeClr>
                    </a:gs>
                    <a:gs pos="30000">
                      <a:schemeClr val="accent2"/>
                    </a:gs>
                    <a:gs pos="99000">
                      <a:schemeClr val="accent2">
                        <a:alpha val="78000"/>
                        <a:lumMod val="91000"/>
                        <a:lumOff val="9000"/>
                      </a:schemeClr>
                    </a:gs>
                  </a:gsLst>
                  <a:lin ang="8100000" scaled="0"/>
                </a:gradFill>
                <a:latin typeface="+mj-lt"/>
                <a:ea typeface="+mn-ea"/>
                <a:cs typeface="微软雅黑" panose="020b0503020204020204" charset="-122"/>
                <a:sym typeface="+mn-ea"/>
              </a:defRPr>
            </a:lvl1pPr>
          </a:lstStyle>
          <a:p>
            <a:pPr lvl="0" algn="r">
              <a:lnSpc>
                <a:spcPct val="100000"/>
              </a:lnSpc>
            </a:pPr>
            <a:r>
              <a:rPr err="1">
                <a:sym typeface="+mn-ea"/>
              </a:rPr>
              <a:t>编辑副标题</a:t>
            </a:r>
            <a:endParaRPr>
              <a:sym typeface="+mn-ea"/>
            </a:endParaRPr>
          </a:p>
        </p:txBody>
      </p:sp>
      <p:sp>
        <p:nvSpPr>
          <p:cNvPr id="6"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100000">
                      <a:schemeClr val="accent2"/>
                    </a:gs>
                    <a:gs pos="0">
                      <a:schemeClr val="accent1"/>
                    </a:gs>
                  </a:gsLst>
                  <a:lin ang="10800000" scaled="1"/>
                </a:gradFill>
                <a:latin typeface="+mj-ea"/>
                <a:ea typeface="+mj-ea"/>
                <a:cs typeface="微软雅黑" panose="020b0503020204020204" charset="-122"/>
                <a:sym typeface="+mn-ea"/>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9"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9"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1" name="矩形: 圆角 10"/>
          <p:cNvSpPr/>
          <p:nvPr>
            <p:custDataLst>
              <p:tags r:id="rId3"/>
            </p:custDataLst>
          </p:nvPr>
        </p:nvSpPr>
        <p:spPr>
          <a:xfrm>
            <a:off x="739587" y="2005868"/>
            <a:ext cx="1566937" cy="484094"/>
          </a:xfrm>
          <a:prstGeom prst="roundRect">
            <a:avLst>
              <a:gd name="adj" fmla="val 32456"/>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100000">
                    <a:schemeClr val="accent2"/>
                  </a:gs>
                  <a:gs pos="0">
                    <a:schemeClr val="accent1"/>
                  </a:gs>
                </a:gsLst>
                <a:lin ang="10800000" scaled="1"/>
              </a:gradFill>
              <a:cs typeface="微软雅黑" panose="020b0503020204020204" charset="-122"/>
            </a:endParaRPr>
          </a:p>
        </p:txBody>
      </p:sp>
      <p:pic>
        <p:nvPicPr>
          <p:cNvPr id="277" name="图片 276" descr="亮着灯的房子&#10;&#10;低可信度描述已自动生成"/>
          <p:cNvPicPr>
            <a:picLocks noChangeAspect="1"/>
          </p:cNvPicPr>
          <p:nvPr>
            <p:custDataLst>
              <p:tags r:id="rId5"/>
            </p:custDataLst>
          </p:nvPr>
        </p:nvPicPr>
        <p:blipFill>
          <a:blip r:embed="rId4">
            <a:extLst>
              <a:ext uri="{28A0092B-C50C-407E-A947-70E740481C1C}">
                <a14:useLocalDpi xmlns:a14="http://schemas.microsoft.com/office/drawing/2010/main" val="0"/>
              </a:ext>
            </a:extLst>
          </a:blip>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31"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7"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8"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9"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2"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3"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4"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5"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6"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7"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9"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0"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6"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7"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8"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9"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0"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1"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3"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4"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5"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7"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8"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3"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4"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5"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6"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7"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6"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7"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9"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0"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1"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3"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4"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5"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6"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7"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8"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9"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5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1"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2"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3"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44"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5"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6"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7"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8"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9"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1"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32"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8"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9"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21"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2"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3"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4"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15"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6"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7"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8"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9"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3"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4"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100000">
                      <a:schemeClr val="accent2"/>
                    </a:gs>
                    <a:gs pos="0">
                      <a:schemeClr val="accent1"/>
                    </a:gs>
                  </a:gsLst>
                  <a:lin ang="10800000" scaled="1"/>
                </a:gra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charset="-122"/>
                <a:sym typeface="+mn-ea"/>
              </a:defRPr>
            </a:lvl1pPr>
          </a:lstStyle>
          <a:p>
            <a:pPr lvl="0" algn="ctr"/>
            <a:r>
              <a:rPr err="1">
                <a:sym typeface="+mn-ea"/>
              </a:rPr>
              <a:t>编辑文本</a:t>
            </a:r>
            <a:endParaRPr>
              <a:sym typeface="+mn-ea"/>
            </a:endParaRPr>
          </a:p>
        </p:txBody>
      </p:sp>
      <p:sp>
        <p:nvSpPr>
          <p:cNvPr id="4"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2"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9"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07"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08"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09"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1"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2"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3"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4"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5"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6"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7"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8"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19"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1"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2"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3"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4"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5"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6"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7"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8"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29"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1"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2"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3"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4"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5"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6"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7"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8"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39"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1"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2"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3"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4"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5"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546"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100000">
                      <a:schemeClr val="accent2"/>
                    </a:gs>
                    <a:gs pos="0">
                      <a:schemeClr val="accent1"/>
                    </a:gs>
                  </a:gsLst>
                  <a:lin ang="10800000" scaled="1"/>
                </a:gradFill>
                <a:uFillTx/>
                <a:latin typeface="+mj-ea"/>
                <a:ea typeface="+mj-ea"/>
                <a:cs typeface="微软雅黑" panose="020b0503020204020204" charset="-122"/>
                <a:sym typeface="+mn-ea"/>
              </a:defRPr>
            </a:lvl1pPr>
          </a:lstStyle>
          <a:p>
            <a:pPr lvl="0" algn="ctr">
              <a:buClrTx/>
              <a:buSzTx/>
              <a:buFontTx/>
            </a:pPr>
            <a:r>
              <a:rPr>
                <a:sym typeface="+mn-ea"/>
              </a:rPr>
              <a:t>单击此处编辑母版标题样式</a:t>
            </a:r>
            <a:endParaRPr>
              <a:sym typeface="+mn-ea"/>
            </a:endParaRPr>
          </a:p>
        </p:txBody>
      </p:sp>
      <p:sp>
        <p:nvSpPr>
          <p:cNvPr id="5"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4"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3"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2"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1"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26"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100000">
                      <a:schemeClr val="accent2"/>
                    </a:gs>
                    <a:gs pos="0">
                      <a:schemeClr val="accent1"/>
                    </a:gs>
                  </a:gsLst>
                  <a:lin ang="10800000" scaled="1"/>
                </a:gradFill>
                <a:uFillTx/>
                <a:latin typeface="+mj-ea"/>
                <a:ea typeface="+mj-ea"/>
                <a:cs typeface="微软雅黑" panose="020b0503020204020204" charset="-122"/>
                <a:sym typeface="+mn-ea"/>
              </a:defRPr>
            </a:lvl1pPr>
          </a:lstStyle>
          <a:p>
            <a:pPr lvl="0" algn="ctr">
              <a:buClrTx/>
              <a:buSzTx/>
              <a:buFontTx/>
            </a:pPr>
            <a:r>
              <a:rPr>
                <a:sym typeface="+mn-ea"/>
              </a:rPr>
              <a:t>单击此处编辑母版标题样式</a:t>
            </a:r>
            <a:endParaRPr>
              <a:sym typeface="+mn-ea"/>
            </a:endParaRPr>
          </a:p>
        </p:txBody>
      </p:sp>
      <p:sp>
        <p:nvSpPr>
          <p:cNvPr id="7"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9"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100000">
                      <a:schemeClr val="accent2"/>
                    </a:gs>
                    <a:gs pos="0">
                      <a:schemeClr val="accent1"/>
                    </a:gs>
                  </a:gsLst>
                  <a:lin ang="10800000" scaled="1"/>
                </a:gradFill>
                <a:uFillTx/>
                <a:latin typeface="+mj-ea"/>
                <a:ea typeface="+mj-ea"/>
                <a:cs typeface="微软雅黑" panose="020b0503020204020204" charset="-122"/>
                <a:sym typeface="+mn-ea"/>
              </a:defRPr>
            </a:lvl1pPr>
          </a:lstStyle>
          <a:p>
            <a:pPr lvl="0" algn="ctr">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7"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2"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4"/>
            </p:custDataLst>
          </p:nvPr>
        </p:nvSpPr>
        <p:spPr/>
        <p:txBody>
          <a:bodyPr/>
          <a:lstStyle/>
          <a:p>
            <a:endParaRPr lang="zh-CN" altLang="en-US"/>
          </a:p>
        </p:txBody>
      </p:sp>
      <p:sp>
        <p:nvSpPr>
          <p:cNvPr id="4"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8"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26"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4"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9"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26"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7"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8"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9"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1"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3"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4"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5"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6"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7"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8"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39"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1"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3"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4"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5"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6"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7"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8"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9"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1"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3"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4"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55"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3"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5"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7"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8"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99"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0"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1"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02"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100000">
                      <a:schemeClr val="accent2"/>
                    </a:gs>
                    <a:gs pos="0">
                      <a:schemeClr val="accent1"/>
                    </a:gs>
                  </a:gsLst>
                  <a:lin ang="10800000" scaled="1"/>
                </a:gradFill>
                <a:uFillTx/>
                <a:latin typeface="+mj-ea"/>
                <a:ea typeface="+mj-ea"/>
                <a:cs typeface="微软雅黑" panose="020b0503020204020204" charset="-122"/>
                <a:sym typeface="+mn-ea"/>
              </a:defRPr>
            </a:lvl1pPr>
          </a:lstStyle>
          <a:p>
            <a:pPr lvl="0" algn="ctr">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9"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pic>
        <p:nvPicPr>
          <p:cNvPr id="259" name="图片 258" descr="亮着灯的房子&#10;&#10;低可信度描述已自动生成"/>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266"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69"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4"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5"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6"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7"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8"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79"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1"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2"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3"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4"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5"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6"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7"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8"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89"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1"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2"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3"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4"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5"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6"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7"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8"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299"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1"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2"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3"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4"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5"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6"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7"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8"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09"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1"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2"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3"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5"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6"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7"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8"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19"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0"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1"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3"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4"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5"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6"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7"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8"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29"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0"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1"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3"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4"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5"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6"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7"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8"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39"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0"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1"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3"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4"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5"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6"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7"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8"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49"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0"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1"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3"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54"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100000">
                      <a:schemeClr val="accent2"/>
                    </a:gs>
                    <a:gs pos="0">
                      <a:schemeClr val="accent1"/>
                    </a:gs>
                  </a:gsLst>
                  <a:lin ang="10800000" scaled="1"/>
                </a:gradFill>
                <a:latin typeface="+mj-ea"/>
                <a:ea typeface="+mj-ea"/>
                <a:cs typeface="微软雅黑" panose="020b0503020204020204" charset="-122"/>
                <a:sym typeface="+mn-ea"/>
              </a:defRPr>
            </a:lvl1pPr>
          </a:lstStyle>
          <a:p>
            <a:pPr lvl="0" algn="l">
              <a:buClrTx/>
              <a:buSzTx/>
              <a:buFontTx/>
            </a:pPr>
            <a:r>
              <a:rPr>
                <a:sym typeface="+mn-ea"/>
              </a:rPr>
              <a:t>单击编辑标题</a:t>
            </a:r>
            <a:endParaRPr>
              <a:sym typeface="+mn-ea"/>
            </a:endParaRPr>
          </a:p>
        </p:txBody>
      </p:sp>
      <p:sp>
        <p:nvSpPr>
          <p:cNvPr id="7"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27"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28"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29"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0"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1"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2"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3"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5"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6"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7"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8"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39"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0"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1"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2"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3"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5"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6"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7"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8"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49"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0"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1"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2"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3"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55"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2"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3"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5"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6"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7"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99"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200"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201"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202"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cs typeface="微软雅黑" panose="020b0503020204020204" charset="-122"/>
            </a:endParaRPr>
          </a:p>
        </p:txBody>
      </p:sp>
      <p:sp>
        <p:nvSpPr>
          <p:cNvPr id="10"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1"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2"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5"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100000">
                <a:schemeClr val="accent2"/>
              </a:gs>
              <a:gs pos="0">
                <a:schemeClr val="accent1"/>
              </a:gs>
            </a:gsLst>
            <a:lin ang="10800000" scaled="1"/>
          </a:gradFill>
          <a:uFillTx/>
          <a:latin typeface="+mj-ea"/>
          <a:ea typeface="+mj-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uFillTx/>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uFillTx/>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39.xml" /><Relationship Id="rId11" Type="http://schemas.openxmlformats.org/officeDocument/2006/relationships/tags" Target="../tags/tag740.xml" /><Relationship Id="rId12" Type="http://schemas.openxmlformats.org/officeDocument/2006/relationships/tags" Target="../tags/tag741.xml" /><Relationship Id="rId13" Type="http://schemas.openxmlformats.org/officeDocument/2006/relationships/tags" Target="../tags/tag742.xml" /><Relationship Id="rId14" Type="http://schemas.openxmlformats.org/officeDocument/2006/relationships/tags" Target="../tags/tag743.xml" /><Relationship Id="rId15" Type="http://schemas.openxmlformats.org/officeDocument/2006/relationships/tags" Target="../tags/tag744.xml" /><Relationship Id="rId16" Type="http://schemas.openxmlformats.org/officeDocument/2006/relationships/tags" Target="../tags/tag745.xml" /><Relationship Id="rId17" Type="http://schemas.openxmlformats.org/officeDocument/2006/relationships/tags" Target="../tags/tag746.xml" /><Relationship Id="rId18" Type="http://schemas.openxmlformats.org/officeDocument/2006/relationships/tags" Target="../tags/tag747.xml" /><Relationship Id="rId19" Type="http://schemas.openxmlformats.org/officeDocument/2006/relationships/tags" Target="../tags/tag748.xml" /><Relationship Id="rId2" Type="http://schemas.openxmlformats.org/officeDocument/2006/relationships/tags" Target="../tags/tag731.xml" /><Relationship Id="rId20" Type="http://schemas.openxmlformats.org/officeDocument/2006/relationships/tags" Target="../tags/tag749.xml" /><Relationship Id="rId21" Type="http://schemas.openxmlformats.org/officeDocument/2006/relationships/tags" Target="../tags/tag750.xml" /><Relationship Id="rId22" Type="http://schemas.openxmlformats.org/officeDocument/2006/relationships/tags" Target="../tags/tag751.xml" /><Relationship Id="rId3" Type="http://schemas.openxmlformats.org/officeDocument/2006/relationships/tags" Target="../tags/tag732.xml" /><Relationship Id="rId4" Type="http://schemas.openxmlformats.org/officeDocument/2006/relationships/tags" Target="../tags/tag733.xml" /><Relationship Id="rId5" Type="http://schemas.openxmlformats.org/officeDocument/2006/relationships/tags" Target="../tags/tag734.xml" /><Relationship Id="rId6" Type="http://schemas.openxmlformats.org/officeDocument/2006/relationships/tags" Target="../tags/tag735.xml" /><Relationship Id="rId7" Type="http://schemas.openxmlformats.org/officeDocument/2006/relationships/tags" Target="../tags/tag736.xml" /><Relationship Id="rId8" Type="http://schemas.openxmlformats.org/officeDocument/2006/relationships/tags" Target="../tags/tag737.xml" /><Relationship Id="rId9" Type="http://schemas.openxmlformats.org/officeDocument/2006/relationships/tags" Target="../tags/tag7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0.xml" /><Relationship Id="rId11" Type="http://schemas.openxmlformats.org/officeDocument/2006/relationships/tags" Target="../tags/tag761.xml" /><Relationship Id="rId12" Type="http://schemas.openxmlformats.org/officeDocument/2006/relationships/tags" Target="../tags/tag762.xml" /><Relationship Id="rId13" Type="http://schemas.openxmlformats.org/officeDocument/2006/relationships/tags" Target="../tags/tag763.xml" /><Relationship Id="rId14" Type="http://schemas.openxmlformats.org/officeDocument/2006/relationships/tags" Target="../tags/tag764.xml" /><Relationship Id="rId15" Type="http://schemas.openxmlformats.org/officeDocument/2006/relationships/tags" Target="../tags/tag765.xml" /><Relationship Id="rId16" Type="http://schemas.openxmlformats.org/officeDocument/2006/relationships/tags" Target="../tags/tag766.xml" /><Relationship Id="rId17" Type="http://schemas.openxmlformats.org/officeDocument/2006/relationships/tags" Target="../tags/tag767.xml" /><Relationship Id="rId18" Type="http://schemas.openxmlformats.org/officeDocument/2006/relationships/tags" Target="../tags/tag768.xml" /><Relationship Id="rId19" Type="http://schemas.openxmlformats.org/officeDocument/2006/relationships/tags" Target="../tags/tag769.xml" /><Relationship Id="rId2" Type="http://schemas.openxmlformats.org/officeDocument/2006/relationships/tags" Target="../tags/tag752.xml" /><Relationship Id="rId20" Type="http://schemas.openxmlformats.org/officeDocument/2006/relationships/tags" Target="../tags/tag770.xml" /><Relationship Id="rId21" Type="http://schemas.openxmlformats.org/officeDocument/2006/relationships/tags" Target="../tags/tag771.xml" /><Relationship Id="rId22" Type="http://schemas.openxmlformats.org/officeDocument/2006/relationships/tags" Target="../tags/tag772.xml" /><Relationship Id="rId23" Type="http://schemas.openxmlformats.org/officeDocument/2006/relationships/tags" Target="../tags/tag773.xml" /><Relationship Id="rId24" Type="http://schemas.openxmlformats.org/officeDocument/2006/relationships/tags" Target="../tags/tag774.xml" /><Relationship Id="rId25" Type="http://schemas.openxmlformats.org/officeDocument/2006/relationships/tags" Target="../tags/tag775.xml" /><Relationship Id="rId26" Type="http://schemas.openxmlformats.org/officeDocument/2006/relationships/tags" Target="../tags/tag776.xml" /><Relationship Id="rId27" Type="http://schemas.openxmlformats.org/officeDocument/2006/relationships/tags" Target="../tags/tag777.xml" /><Relationship Id="rId28" Type="http://schemas.openxmlformats.org/officeDocument/2006/relationships/tags" Target="../tags/tag778.xml" /><Relationship Id="rId29" Type="http://schemas.openxmlformats.org/officeDocument/2006/relationships/tags" Target="../tags/tag779.xml" /><Relationship Id="rId3" Type="http://schemas.openxmlformats.org/officeDocument/2006/relationships/tags" Target="../tags/tag753.xml" /><Relationship Id="rId30" Type="http://schemas.openxmlformats.org/officeDocument/2006/relationships/tags" Target="../tags/tag780.xml" /><Relationship Id="rId4" Type="http://schemas.openxmlformats.org/officeDocument/2006/relationships/tags" Target="../tags/tag754.xml" /><Relationship Id="rId5" Type="http://schemas.openxmlformats.org/officeDocument/2006/relationships/tags" Target="../tags/tag755.xml" /><Relationship Id="rId6" Type="http://schemas.openxmlformats.org/officeDocument/2006/relationships/tags" Target="../tags/tag756.xml" /><Relationship Id="rId7" Type="http://schemas.openxmlformats.org/officeDocument/2006/relationships/tags" Target="../tags/tag757.xml" /><Relationship Id="rId8" Type="http://schemas.openxmlformats.org/officeDocument/2006/relationships/tags" Target="../tags/tag758.xml" /><Relationship Id="rId9" Type="http://schemas.openxmlformats.org/officeDocument/2006/relationships/tags" Target="../tags/tag75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81.xml" /><Relationship Id="rId3" Type="http://schemas.openxmlformats.org/officeDocument/2006/relationships/tags" Target="../tags/tag782.xml" /><Relationship Id="rId4" Type="http://schemas.openxmlformats.org/officeDocument/2006/relationships/tags" Target="../tags/tag783.xml" /><Relationship Id="rId5" Type="http://schemas.openxmlformats.org/officeDocument/2006/relationships/tags" Target="../tags/tag784.xml" /><Relationship Id="rId6" Type="http://schemas.openxmlformats.org/officeDocument/2006/relationships/tags" Target="../tags/tag785.xml" /><Relationship Id="rId7" Type="http://schemas.openxmlformats.org/officeDocument/2006/relationships/tags" Target="../tags/tag786.xml" /><Relationship Id="rId8" Type="http://schemas.openxmlformats.org/officeDocument/2006/relationships/tags" Target="../tags/tag787.xml" /><Relationship Id="rId9" Type="http://schemas.openxmlformats.org/officeDocument/2006/relationships/tags" Target="../tags/tag7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7.xml" /><Relationship Id="rId11" Type="http://schemas.openxmlformats.org/officeDocument/2006/relationships/tags" Target="../tags/tag798.xml" /><Relationship Id="rId12" Type="http://schemas.openxmlformats.org/officeDocument/2006/relationships/tags" Target="../tags/tag799.xml" /><Relationship Id="rId13" Type="http://schemas.openxmlformats.org/officeDocument/2006/relationships/tags" Target="../tags/tag800.xml" /><Relationship Id="rId2" Type="http://schemas.openxmlformats.org/officeDocument/2006/relationships/tags" Target="../tags/tag789.xml" /><Relationship Id="rId3" Type="http://schemas.openxmlformats.org/officeDocument/2006/relationships/tags" Target="../tags/tag790.xml" /><Relationship Id="rId4" Type="http://schemas.openxmlformats.org/officeDocument/2006/relationships/tags" Target="../tags/tag791.xml" /><Relationship Id="rId5" Type="http://schemas.openxmlformats.org/officeDocument/2006/relationships/tags" Target="../tags/tag792.xml" /><Relationship Id="rId6" Type="http://schemas.openxmlformats.org/officeDocument/2006/relationships/tags" Target="../tags/tag793.xml" /><Relationship Id="rId7" Type="http://schemas.openxmlformats.org/officeDocument/2006/relationships/tags" Target="../tags/tag794.xml" /><Relationship Id="rId8" Type="http://schemas.openxmlformats.org/officeDocument/2006/relationships/tags" Target="../tags/tag795.xml" /><Relationship Id="rId9" Type="http://schemas.openxmlformats.org/officeDocument/2006/relationships/tags" Target="../tags/tag7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01.xml" /><Relationship Id="rId3" Type="http://schemas.openxmlformats.org/officeDocument/2006/relationships/tags" Target="../tags/tag802.xml" /><Relationship Id="rId4" Type="http://schemas.openxmlformats.org/officeDocument/2006/relationships/tags" Target="../tags/tag80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12.xml" /><Relationship Id="rId11" Type="http://schemas.openxmlformats.org/officeDocument/2006/relationships/tags" Target="../tags/tag813.xml" /><Relationship Id="rId12" Type="http://schemas.openxmlformats.org/officeDocument/2006/relationships/tags" Target="../tags/tag814.xml" /><Relationship Id="rId13" Type="http://schemas.openxmlformats.org/officeDocument/2006/relationships/tags" Target="../tags/tag815.xml" /><Relationship Id="rId14" Type="http://schemas.openxmlformats.org/officeDocument/2006/relationships/tags" Target="../tags/tag816.xml" /><Relationship Id="rId15" Type="http://schemas.openxmlformats.org/officeDocument/2006/relationships/tags" Target="../tags/tag817.xml" /><Relationship Id="rId16" Type="http://schemas.openxmlformats.org/officeDocument/2006/relationships/tags" Target="../tags/tag818.xml" /><Relationship Id="rId17" Type="http://schemas.openxmlformats.org/officeDocument/2006/relationships/tags" Target="../tags/tag819.xml" /><Relationship Id="rId18" Type="http://schemas.openxmlformats.org/officeDocument/2006/relationships/tags" Target="../tags/tag820.xml" /><Relationship Id="rId2" Type="http://schemas.openxmlformats.org/officeDocument/2006/relationships/tags" Target="../tags/tag804.xml" /><Relationship Id="rId3" Type="http://schemas.openxmlformats.org/officeDocument/2006/relationships/tags" Target="../tags/tag805.xml" /><Relationship Id="rId4" Type="http://schemas.openxmlformats.org/officeDocument/2006/relationships/tags" Target="../tags/tag806.xml" /><Relationship Id="rId5" Type="http://schemas.openxmlformats.org/officeDocument/2006/relationships/tags" Target="../tags/tag807.xml" /><Relationship Id="rId6" Type="http://schemas.openxmlformats.org/officeDocument/2006/relationships/tags" Target="../tags/tag808.xml" /><Relationship Id="rId7" Type="http://schemas.openxmlformats.org/officeDocument/2006/relationships/tags" Target="../tags/tag809.xml" /><Relationship Id="rId8" Type="http://schemas.openxmlformats.org/officeDocument/2006/relationships/tags" Target="../tags/tag810.xml" /><Relationship Id="rId9" Type="http://schemas.openxmlformats.org/officeDocument/2006/relationships/tags" Target="../tags/tag8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29.xml" /><Relationship Id="rId11" Type="http://schemas.openxmlformats.org/officeDocument/2006/relationships/tags" Target="../tags/tag830.xml" /><Relationship Id="rId12" Type="http://schemas.openxmlformats.org/officeDocument/2006/relationships/tags" Target="../tags/tag831.xml" /><Relationship Id="rId13" Type="http://schemas.openxmlformats.org/officeDocument/2006/relationships/tags" Target="../tags/tag832.xml" /><Relationship Id="rId2" Type="http://schemas.openxmlformats.org/officeDocument/2006/relationships/tags" Target="../tags/tag821.xml" /><Relationship Id="rId3" Type="http://schemas.openxmlformats.org/officeDocument/2006/relationships/tags" Target="../tags/tag822.xml" /><Relationship Id="rId4" Type="http://schemas.openxmlformats.org/officeDocument/2006/relationships/tags" Target="../tags/tag823.xml" /><Relationship Id="rId5" Type="http://schemas.openxmlformats.org/officeDocument/2006/relationships/tags" Target="../tags/tag824.xml" /><Relationship Id="rId6" Type="http://schemas.openxmlformats.org/officeDocument/2006/relationships/tags" Target="../tags/tag825.xml" /><Relationship Id="rId7" Type="http://schemas.openxmlformats.org/officeDocument/2006/relationships/tags" Target="../tags/tag826.xml" /><Relationship Id="rId8" Type="http://schemas.openxmlformats.org/officeDocument/2006/relationships/tags" Target="../tags/tag827.xml" /><Relationship Id="rId9" Type="http://schemas.openxmlformats.org/officeDocument/2006/relationships/tags" Target="../tags/tag8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41.xml" /><Relationship Id="rId11" Type="http://schemas.openxmlformats.org/officeDocument/2006/relationships/tags" Target="../tags/tag842.xml" /><Relationship Id="rId12" Type="http://schemas.openxmlformats.org/officeDocument/2006/relationships/tags" Target="../tags/tag843.xml" /><Relationship Id="rId13" Type="http://schemas.openxmlformats.org/officeDocument/2006/relationships/tags" Target="../tags/tag844.xml" /><Relationship Id="rId2" Type="http://schemas.openxmlformats.org/officeDocument/2006/relationships/tags" Target="../tags/tag833.xml" /><Relationship Id="rId3" Type="http://schemas.openxmlformats.org/officeDocument/2006/relationships/tags" Target="../tags/tag834.xml" /><Relationship Id="rId4" Type="http://schemas.openxmlformats.org/officeDocument/2006/relationships/tags" Target="../tags/tag835.xml" /><Relationship Id="rId5" Type="http://schemas.openxmlformats.org/officeDocument/2006/relationships/tags" Target="../tags/tag836.xml" /><Relationship Id="rId6" Type="http://schemas.openxmlformats.org/officeDocument/2006/relationships/tags" Target="../tags/tag837.xml" /><Relationship Id="rId7" Type="http://schemas.openxmlformats.org/officeDocument/2006/relationships/tags" Target="../tags/tag838.xml" /><Relationship Id="rId8" Type="http://schemas.openxmlformats.org/officeDocument/2006/relationships/tags" Target="../tags/tag839.xml" /><Relationship Id="rId9" Type="http://schemas.openxmlformats.org/officeDocument/2006/relationships/tags" Target="../tags/tag84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45.xml" /><Relationship Id="rId3" Type="http://schemas.openxmlformats.org/officeDocument/2006/relationships/tags" Target="../tags/tag846.xml" /><Relationship Id="rId4" Type="http://schemas.openxmlformats.org/officeDocument/2006/relationships/tags" Target="../tags/tag847.xml" /><Relationship Id="rId5" Type="http://schemas.openxmlformats.org/officeDocument/2006/relationships/tags" Target="../tags/tag8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49.xml" /><Relationship Id="rId3" Type="http://schemas.openxmlformats.org/officeDocument/2006/relationships/tags" Target="../tags/tag850.xml" /><Relationship Id="rId4" Type="http://schemas.openxmlformats.org/officeDocument/2006/relationships/tags" Target="../tags/tag85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60.xml" /><Relationship Id="rId11" Type="http://schemas.openxmlformats.org/officeDocument/2006/relationships/tags" Target="../tags/tag861.xml" /><Relationship Id="rId12" Type="http://schemas.openxmlformats.org/officeDocument/2006/relationships/tags" Target="../tags/tag862.xml" /><Relationship Id="rId13" Type="http://schemas.openxmlformats.org/officeDocument/2006/relationships/tags" Target="../tags/tag863.xml" /><Relationship Id="rId14" Type="http://schemas.openxmlformats.org/officeDocument/2006/relationships/tags" Target="../tags/tag864.xml" /><Relationship Id="rId2" Type="http://schemas.openxmlformats.org/officeDocument/2006/relationships/tags" Target="../tags/tag852.xml" /><Relationship Id="rId3" Type="http://schemas.openxmlformats.org/officeDocument/2006/relationships/tags" Target="../tags/tag853.xml" /><Relationship Id="rId4" Type="http://schemas.openxmlformats.org/officeDocument/2006/relationships/tags" Target="../tags/tag854.xml" /><Relationship Id="rId5" Type="http://schemas.openxmlformats.org/officeDocument/2006/relationships/tags" Target="../tags/tag855.xml" /><Relationship Id="rId6" Type="http://schemas.openxmlformats.org/officeDocument/2006/relationships/tags" Target="../tags/tag856.xml" /><Relationship Id="rId7" Type="http://schemas.openxmlformats.org/officeDocument/2006/relationships/tags" Target="../tags/tag857.xml" /><Relationship Id="rId8" Type="http://schemas.openxmlformats.org/officeDocument/2006/relationships/tags" Target="../tags/tag858.xml" /><Relationship Id="rId9" Type="http://schemas.openxmlformats.org/officeDocument/2006/relationships/tags" Target="../tags/tag85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73.xml" /><Relationship Id="rId11" Type="http://schemas.openxmlformats.org/officeDocument/2006/relationships/tags" Target="../tags/tag874.xml" /><Relationship Id="rId12" Type="http://schemas.openxmlformats.org/officeDocument/2006/relationships/tags" Target="../tags/tag875.xml" /><Relationship Id="rId13" Type="http://schemas.openxmlformats.org/officeDocument/2006/relationships/tags" Target="../tags/tag876.xml" /><Relationship Id="rId2" Type="http://schemas.openxmlformats.org/officeDocument/2006/relationships/tags" Target="../tags/tag865.xml" /><Relationship Id="rId3" Type="http://schemas.openxmlformats.org/officeDocument/2006/relationships/tags" Target="../tags/tag866.xml" /><Relationship Id="rId4" Type="http://schemas.openxmlformats.org/officeDocument/2006/relationships/tags" Target="../tags/tag867.xml" /><Relationship Id="rId5" Type="http://schemas.openxmlformats.org/officeDocument/2006/relationships/tags" Target="../tags/tag868.xml" /><Relationship Id="rId6" Type="http://schemas.openxmlformats.org/officeDocument/2006/relationships/tags" Target="../tags/tag869.xml" /><Relationship Id="rId7" Type="http://schemas.openxmlformats.org/officeDocument/2006/relationships/tags" Target="../tags/tag870.xml" /><Relationship Id="rId8" Type="http://schemas.openxmlformats.org/officeDocument/2006/relationships/tags" Target="../tags/tag871.xml" /><Relationship Id="rId9" Type="http://schemas.openxmlformats.org/officeDocument/2006/relationships/tags" Target="../tags/tag8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00154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custDataLst>
              <p:tags r:id="rId3"/>
            </p:custDataLst>
          </p:nvPr>
        </p:nvSpPr>
        <p:spPr/>
        <p:txBody>
          <a:bodyPr>
            <a:normAutofit fontScale="90000"/>
          </a:bodyPr>
          <a:lstStyle/>
          <a:p>
            <a:r>
              <a:rPr lang="zh-CN" altLang="en-US"/>
              <a:t>消费者心理与广告关于网络直播平台对新闻报道和观众态度的影响的研究影响</a:t>
            </a:r>
            <a:endParaRPr lang="zh-CN" altLang="en-US"/>
          </a:p>
        </p:txBody>
      </p:sp>
      <p:sp>
        <p:nvSpPr>
          <p:cNvPr id="3" name="文本占位符 2"/>
          <p:cNvSpPr>
            <a:spLocks noGrp="1"/>
          </p:cNvSpPr>
          <p:nvPr>
            <p:ph type="body" idx="2"/>
            <p:custDataLst>
              <p:tags r:id="rId4"/>
            </p:custDataLst>
          </p:nvPr>
        </p:nvSpPr>
        <p:spPr/>
        <p:txBody>
          <a:bodyPr/>
          <a:lstStyle/>
          <a:p>
            <a:r>
              <a:rPr lang="zh-CN" altLang="en-US"/>
              <a:t>xxx,.</a:t>
            </a:r>
            <a:endParaRPr lang="zh-CN" altLang="en-US"/>
          </a:p>
        </p:txBody>
      </p:sp>
      <p:sp>
        <p:nvSpPr>
          <p:cNvPr id="5" name="文本占位符 4"/>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4"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46"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消费者心理</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11" name="椭圆 10"/>
          <p:cNvSpPr/>
          <p:nvPr>
            <p:custDataLst>
              <p:tags r:id="rId6"/>
            </p:custDataLst>
          </p:nvPr>
        </p:nvSpPr>
        <p:spPr>
          <a:xfrm>
            <a:off x="5979795" y="483870"/>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12" name="椭圆 11"/>
          <p:cNvSpPr/>
          <p:nvPr>
            <p:custDataLst>
              <p:tags r:id="rId7"/>
            </p:custDataLst>
          </p:nvPr>
        </p:nvSpPr>
        <p:spPr>
          <a:xfrm>
            <a:off x="6072505" y="576580"/>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87"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charset="-122"/>
                <a:sym typeface="+mn-ea"/>
              </a:rPr>
              <a:t>01</a:t>
            </a:r>
            <a:endParaRPr lang="en-US" altLang="zh-CN" sz="2800">
              <a:solidFill>
                <a:schemeClr val="bg1"/>
              </a:solidFill>
              <a:latin typeface="+mj-lt"/>
              <a:cs typeface="微软雅黑" panose="020b0503020204020204" charset="-122"/>
              <a:sym typeface="+mn-ea"/>
            </a:endParaRPr>
          </a:p>
        </p:txBody>
      </p:sp>
      <p:sp>
        <p:nvSpPr>
          <p:cNvPr id="5"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广告影响</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9" name="椭圆 8"/>
          <p:cNvSpPr/>
          <p:nvPr>
            <p:custDataLst>
              <p:tags r:id="rId10"/>
            </p:custDataLst>
          </p:nvPr>
        </p:nvSpPr>
        <p:spPr>
          <a:xfrm>
            <a:off x="6384925" y="1491615"/>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13" name="椭圆 12"/>
          <p:cNvSpPr/>
          <p:nvPr>
            <p:custDataLst>
              <p:tags r:id="rId11"/>
            </p:custDataLst>
          </p:nvPr>
        </p:nvSpPr>
        <p:spPr>
          <a:xfrm>
            <a:off x="6477635" y="1584325"/>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14"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charset="-122"/>
                <a:sym typeface="+mn-ea"/>
              </a:rPr>
              <a:t>02</a:t>
            </a:r>
            <a:endParaRPr lang="en-US" altLang="zh-CN" sz="2800">
              <a:solidFill>
                <a:schemeClr val="lt1">
                  <a:lumMod val="100000"/>
                </a:schemeClr>
              </a:solidFill>
              <a:latin typeface="+mj-lt"/>
              <a:cs typeface="微软雅黑" panose="020b0503020204020204" charset="-122"/>
              <a:sym typeface="+mn-ea"/>
            </a:endParaRPr>
          </a:p>
        </p:txBody>
      </p:sp>
      <p:sp>
        <p:nvSpPr>
          <p:cNvPr id="16"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消费者心理与广告的相互作用</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19" name="椭圆 18"/>
          <p:cNvSpPr/>
          <p:nvPr>
            <p:custDataLst>
              <p:tags r:id="rId14"/>
            </p:custDataLst>
          </p:nvPr>
        </p:nvSpPr>
        <p:spPr>
          <a:xfrm>
            <a:off x="6527165" y="2499360"/>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20" name="椭圆 19"/>
          <p:cNvSpPr/>
          <p:nvPr>
            <p:custDataLst>
              <p:tags r:id="rId15"/>
            </p:custDataLst>
          </p:nvPr>
        </p:nvSpPr>
        <p:spPr>
          <a:xfrm>
            <a:off x="6619875" y="2592070"/>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35"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charset="-122"/>
                <a:sym typeface="+mn-ea"/>
              </a:rPr>
              <a:t>03</a:t>
            </a:r>
            <a:endParaRPr lang="en-US" altLang="zh-CN" sz="2800">
              <a:solidFill>
                <a:schemeClr val="bg1"/>
              </a:solidFill>
              <a:latin typeface="+mj-lt"/>
              <a:cs typeface="微软雅黑" panose="020b0503020204020204" charset="-122"/>
              <a:sym typeface="+mn-ea"/>
            </a:endParaRPr>
          </a:p>
        </p:txBody>
      </p:sp>
      <p:sp>
        <p:nvSpPr>
          <p:cNvPr id="50"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广告策略与消费者心理的结合</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53" name="椭圆 52"/>
          <p:cNvSpPr/>
          <p:nvPr>
            <p:custDataLst>
              <p:tags r:id="rId18"/>
            </p:custDataLst>
          </p:nvPr>
        </p:nvSpPr>
        <p:spPr>
          <a:xfrm>
            <a:off x="6527165" y="3507105"/>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54" name="椭圆 53"/>
          <p:cNvSpPr/>
          <p:nvPr>
            <p:custDataLst>
              <p:tags r:id="rId19"/>
            </p:custDataLst>
          </p:nvPr>
        </p:nvSpPr>
        <p:spPr>
          <a:xfrm>
            <a:off x="6619875" y="3599815"/>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56"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charset="-122"/>
                <a:sym typeface="+mn-ea"/>
              </a:rPr>
              <a:t>04</a:t>
            </a:r>
            <a:endParaRPr lang="en-US" altLang="zh-CN" sz="2800">
              <a:solidFill>
                <a:schemeClr val="lt1">
                  <a:lumMod val="100000"/>
                </a:schemeClr>
              </a:solidFill>
              <a:latin typeface="+mj-lt"/>
              <a:cs typeface="微软雅黑" panose="020b0503020204020204" charset="-122"/>
              <a:sym typeface="+mn-ea"/>
            </a:endParaRPr>
          </a:p>
        </p:txBody>
      </p:sp>
      <p:sp>
        <p:nvSpPr>
          <p:cNvPr id="58"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案例分析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61" name="椭圆 60"/>
          <p:cNvSpPr/>
          <p:nvPr>
            <p:custDataLst>
              <p:tags r:id="rId22"/>
            </p:custDataLst>
          </p:nvPr>
        </p:nvSpPr>
        <p:spPr>
          <a:xfrm>
            <a:off x="6384925" y="4514850"/>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62" name="椭圆 61"/>
          <p:cNvSpPr/>
          <p:nvPr>
            <p:custDataLst>
              <p:tags r:id="rId23"/>
            </p:custDataLst>
          </p:nvPr>
        </p:nvSpPr>
        <p:spPr>
          <a:xfrm>
            <a:off x="6477635" y="4607560"/>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63"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charset="-122"/>
                <a:sym typeface="+mn-ea"/>
              </a:rPr>
              <a:t>05</a:t>
            </a:r>
            <a:endParaRPr lang="en-US" altLang="zh-CN" sz="2800">
              <a:solidFill>
                <a:schemeClr val="bg1"/>
              </a:solidFill>
              <a:latin typeface="+mj-lt"/>
              <a:cs typeface="微软雅黑" panose="020b0503020204020204" charset="-122"/>
              <a:sym typeface="+mn-ea"/>
            </a:endParaRPr>
          </a:p>
        </p:txBody>
      </p:sp>
      <p:sp>
        <p:nvSpPr>
          <p:cNvPr id="65"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rPr>
              <a:t>结论与展望</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charset="-122"/>
              <a:sym typeface="+mn-ea"/>
            </a:endParaRPr>
          </a:p>
        </p:txBody>
      </p:sp>
      <p:sp>
        <p:nvSpPr>
          <p:cNvPr id="68" name="椭圆 67"/>
          <p:cNvSpPr/>
          <p:nvPr>
            <p:custDataLst>
              <p:tags r:id="rId26"/>
            </p:custDataLst>
          </p:nvPr>
        </p:nvSpPr>
        <p:spPr>
          <a:xfrm>
            <a:off x="5979795" y="5522595"/>
            <a:ext cx="848995" cy="849630"/>
          </a:xfrm>
          <a:prstGeom prst="ellipse">
            <a:avLst/>
          </a:prstGeom>
          <a:gradFill flip="none" rotWithShape="1">
            <a:gsLst>
              <a:gs pos="100000">
                <a:schemeClr val="accent2"/>
              </a:gs>
              <a:gs pos="0">
                <a:schemeClr val="accent3">
                  <a:lumMod val="20000"/>
                  <a:lumOff val="80000"/>
                </a:schemeClr>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70" name="椭圆 69"/>
          <p:cNvSpPr/>
          <p:nvPr>
            <p:custDataLst>
              <p:tags r:id="rId27"/>
            </p:custDataLst>
          </p:nvPr>
        </p:nvSpPr>
        <p:spPr>
          <a:xfrm>
            <a:off x="6072505" y="5615305"/>
            <a:ext cx="663575" cy="664210"/>
          </a:xfrm>
          <a:prstGeom prst="ellipse">
            <a:avLst/>
          </a:prstGeom>
          <a:gradFill>
            <a:gsLst>
              <a:gs pos="100000">
                <a:schemeClr val="accent2"/>
              </a:gs>
              <a:gs pos="0">
                <a:schemeClr val="accent1"/>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100000">
                    <a:srgbClr val="F6A466"/>
                  </a:gs>
                  <a:gs pos="0">
                    <a:srgbClr val="CC6600"/>
                  </a:gs>
                </a:gsLst>
                <a:lin ang="10800000" scaled="1"/>
              </a:gradFill>
              <a:cs typeface="微软雅黑" panose="020b0503020204020204" charset="-122"/>
            </a:endParaRPr>
          </a:p>
        </p:txBody>
      </p:sp>
      <p:sp>
        <p:nvSpPr>
          <p:cNvPr id="72"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charset="-122"/>
                <a:sym typeface="+mn-ea"/>
              </a:rPr>
              <a:t>06</a:t>
            </a:r>
            <a:endParaRPr lang="en-US" altLang="zh-CN" sz="2800">
              <a:solidFill>
                <a:schemeClr val="bg1"/>
              </a:solidFill>
              <a:latin typeface="+mj-lt"/>
              <a:cs typeface="微软雅黑" panose="020b0503020204020204"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2"/>
            </p:custDataLst>
          </p:nvPr>
        </p:nvSpPr>
        <p:spPr/>
        <p:txBody>
          <a:bodyPr/>
          <a:lstStyle/>
          <a:p>
            <a:r>
              <a:rPr lang="zh-CN" altLang="en-US"/>
              <a:t>消费者心理</a:t>
            </a:r>
            <a:endParaRPr lang="zh-CN" altLang="en-US"/>
          </a:p>
        </p:txBody>
      </p:sp>
      <p:sp>
        <p:nvSpPr>
          <p:cNvPr id="3"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消费者需求</a:t>
            </a:r>
            <a:endParaRPr lang="zh-CN" altLang="en-US"/>
          </a:p>
        </p:txBody>
      </p:sp>
      <p:sp>
        <p:nvSpPr>
          <p:cNvPr id="16" name="对角圆角矩形 15"/>
          <p:cNvSpPr/>
          <p:nvPr>
            <p:custDataLst>
              <p:tags r:id="rId2"/>
            </p:custDataLst>
          </p:nvPr>
        </p:nvSpPr>
        <p:spPr>
          <a:xfrm>
            <a:off x="1422016" y="3584093"/>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22016" y="3456529"/>
            <a:ext cx="505472" cy="48233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1927828" y="3457164"/>
            <a:ext cx="76157" cy="12692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1960829" y="3593612"/>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归属和爱的需求：寻求社交联系和情感支持，如家庭、友谊等</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22016" y="1617964"/>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22016" y="1490400"/>
            <a:ext cx="505472" cy="48233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1927828" y="1491035"/>
            <a:ext cx="76157" cy="12692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1960829" y="162113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生理需求：满足基本生活需求，如食物、水、睡眠等</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22016" y="2601028"/>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22016" y="2473464"/>
            <a:ext cx="505472" cy="48233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927828" y="2474099"/>
            <a:ext cx="76157" cy="1269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960829" y="2610548"/>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安全需求：保障人身和财产安全，如保险、医疗等</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22016" y="4567157"/>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22016" y="4439593"/>
            <a:ext cx="505472" cy="48233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1927828" y="4440228"/>
            <a:ext cx="76157" cy="12692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1960829" y="457667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尊重需求：追求尊重和认可，如地位、名誉等</a:t>
            </a:r>
            <a:endParaRPr lang="en-US" altLang="zh-CN">
              <a:solidFill>
                <a:schemeClr val="dk1">
                  <a:lumMod val="80000"/>
                  <a:lumOff val="20000"/>
                </a:schemeClr>
              </a:solidFill>
              <a:latin typeface="+mn-ea"/>
              <a:sym typeface="+mn-ea"/>
            </a:endParaRPr>
          </a:p>
        </p:txBody>
      </p:sp>
      <p:sp>
        <p:nvSpPr>
          <p:cNvPr id="15" name="对角圆角矩形 14"/>
          <p:cNvSpPr/>
          <p:nvPr>
            <p:custDataLst>
              <p:tags r:id="rId18"/>
            </p:custDataLst>
          </p:nvPr>
        </p:nvSpPr>
        <p:spPr>
          <a:xfrm>
            <a:off x="1422016" y="5550221"/>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9" name="对角圆角矩形 18"/>
          <p:cNvSpPr/>
          <p:nvPr>
            <p:custDataLst>
              <p:tags r:id="rId19"/>
            </p:custDataLst>
          </p:nvPr>
        </p:nvSpPr>
        <p:spPr>
          <a:xfrm>
            <a:off x="1422016" y="5422658"/>
            <a:ext cx="505472" cy="482330"/>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0" name="直角三角形 19"/>
          <p:cNvSpPr/>
          <p:nvPr>
            <p:custDataLst>
              <p:tags r:id="rId20"/>
            </p:custDataLst>
          </p:nvPr>
        </p:nvSpPr>
        <p:spPr>
          <a:xfrm>
            <a:off x="1927828" y="5423293"/>
            <a:ext cx="76157" cy="12692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1" name="文本框 20"/>
          <p:cNvSpPr txBox="1"/>
          <p:nvPr>
            <p:custDataLst>
              <p:tags r:id="rId21"/>
            </p:custDataLst>
          </p:nvPr>
        </p:nvSpPr>
        <p:spPr>
          <a:xfrm>
            <a:off x="1960829" y="5559741"/>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自我实现需求：追求个人成长和成就感，如职业发展、个人成就等</a:t>
            </a:r>
            <a:endParaRPr lang="en-US" altLang="zh-CN">
              <a:solidFill>
                <a:schemeClr val="dk1">
                  <a:lumMod val="80000"/>
                  <a:lumOff val="20000"/>
                </a:schemeClr>
              </a:solidFill>
              <a:latin typeface="+mn-ea"/>
              <a:sym typeface="+mn-ea"/>
            </a:endParaRPr>
          </a:p>
        </p:txBody>
      </p:sp>
    </p:spTree>
    <p:custDataLst>
      <p:tags r:id="rId2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消费者认知</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消费者对产品的认知过程</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消费者对价格的认知与心理预期</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消费者对品牌形象的认知与评价</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消费者对广告的认知与接受程度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消费者情感</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情感需求：广告满足消费者的情感需求，如归属感、安全感等</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情感共鸣：广告中的情感元素与消费者产生共鸣</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情感体验：广告带来的愉悦、兴奋等情感体验</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情感态度：广告对消费者情感态度的影响，如对品牌的好感度、信任度等</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消费者行为</a:t>
            </a:r>
            <a:endParaRPr lang="zh-CN" altLang="en-US"/>
          </a:p>
        </p:txBody>
      </p:sp>
      <p:sp>
        <p:nvSpPr>
          <p:cNvPr id="65"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lt1">
                    <a:lumMod val="100000"/>
                  </a:schemeClr>
                </a:solidFill>
                <a:latin typeface="Arial" pitchFamily="34" charset="0"/>
                <a:ea typeface="微软雅黑"/>
                <a:sym typeface="+mn-ea"/>
              </a:rPr>
              <a:t>购买决策过程：消费者在购买决策过程中会受到多种因素的影响，包括品牌、价格、质量、口碑等。</a:t>
            </a:r>
            <a:endParaRPr lang="zh-CN" altLang="en-US" sz="12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75000"/>
                    <a:lumOff val="25000"/>
                  </a:schemeClr>
                </a:solidFill>
                <a:latin typeface="Arial" pitchFamily="34" charset="0"/>
                <a:ea typeface="微软雅黑"/>
                <a:sym typeface="+mn-ea"/>
              </a:rPr>
              <a:t>消费动机：消费者的购买动机多种多样，如需求、欲望、兴趣等，这些动机会影响消费者的购买决策。</a:t>
            </a:r>
            <a:endParaRPr lang="zh-CN" altLang="en-US" sz="12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75"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消费行为类型：消费者的购买行为可以分为不同的类型，如理智型、冲动型、情感型等，不同类型的消费者在购买决策过程中会有不同的表现。</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75000"/>
                    <a:lumOff val="25000"/>
                  </a:schemeClr>
                </a:solidFill>
                <a:latin typeface="Arial" pitchFamily="34" charset="0"/>
                <a:ea typeface="微软雅黑"/>
                <a:sym typeface="+mn-ea"/>
              </a:rPr>
              <a:t>消费心理：消费者的心理活动对购买决策也有很大的影响，如认知心理、情感心理、行为心理等。</a:t>
            </a:r>
            <a:endParaRPr lang="zh-CN" altLang="en-US" sz="12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2"/>
            </p:custDataLst>
          </p:nvPr>
        </p:nvSpPr>
        <p:spPr/>
        <p:txBody>
          <a:bodyPr/>
          <a:lstStyle/>
          <a:p>
            <a:r>
              <a:rPr lang="zh-CN" altLang="en-US"/>
              <a:t>广告影响</a:t>
            </a:r>
            <a:endParaRPr lang="zh-CN" altLang="en-US"/>
          </a:p>
        </p:txBody>
      </p:sp>
      <p:sp>
        <p:nvSpPr>
          <p:cNvPr id="3"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广告传播效果</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广告传播效果影响因素：广告创意、品牌形象、目标受众等</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广告传播渠道：电视、广播、报纸、杂志等</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广告传播效果评估：曝光量、点击率、转化率等指标</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广告传播效果提升策略：优化广告创意、提高品牌形象、精准定位目标受众等</a:t>
            </a:r>
            <a:endParaRPr lang="en-US" altLang="zh-CN">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广告对消费者心理的影响</a:t>
            </a:r>
            <a:endParaRPr lang="zh-CN" altLang="en-US"/>
          </a:p>
        </p:txBody>
      </p:sp>
      <p:sp>
        <p:nvSpPr>
          <p:cNvPr id="27"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吸引注意力：广告通过各种手段吸引消费者的注意力，如色彩、音乐、画面等。</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激发兴趣：广告通过创意和有趣的内容激发消费者的兴趣，让他们对产品产生好奇心和购买欲望。</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树立品牌形象：广告可以帮助企业树立品牌形象，提高品牌知名度和美誉度，从而增加消费者对品牌的信任和忠诚度。</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引导消费行为：广告通过各种手段引导消费者的消费行为，如促销、优惠、赠品等，从而促进消费者的购买决策。</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广告对消费者行为的影响</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引导消费者购买：广告通过各种手段，如明星代言、优惠促销等，吸引消费者购买产品或服务。</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改变消费者观念：广告可以改变消费者对产品或服务的认知和态度，从而影响他们的购买决策。</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创造品牌忠诚度：通过长期的广告宣传，消费者可能会对某个品牌产生信任和忠诚度，从而持续购买该品牌的产品或服务。</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促进产品创新：广告可以向消费者展示产品的特点和优势，从而促使企业不断创新，满足消费者的需求。</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广告对市场的影响</a:t>
            </a:r>
            <a:endParaRPr lang="zh-CN" altLang="en-US"/>
          </a:p>
        </p:txBody>
      </p:sp>
      <p:sp>
        <p:nvSpPr>
          <p:cNvPr id="3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促进产品销售：广告能够提高消费者对产品的认知度和兴趣，从而促进产品的销售。</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塑造品牌形象：广告能够通过传递品牌理念、价值观和特点，塑造品牌形象，提高品牌知名度和美誉度。</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引导消费趋势：广告能够引导消费者的消费观念和行为，推动市场的发展和变化。</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创造市场需求：广告能够通过刺激消费者的购买欲望，创造新的市场需求，推动产品的创新和发展。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custDataLst>
              <p:tags r:id="rId2"/>
            </p:custDataLst>
          </p:nvPr>
        </p:nvSpPr>
        <p:spPr/>
        <p:txBody>
          <a:bodyPr/>
          <a:lstStyle/>
          <a:p>
            <a:r>
              <a:rPr lang="zh-CN" altLang="en-US"/>
              <a:t>消费者心理与广告的相互作用</a:t>
            </a:r>
            <a:endParaRPr lang="zh-CN" altLang="en-US"/>
          </a:p>
        </p:txBody>
      </p:sp>
      <p:sp>
        <p:nvSpPr>
          <p:cNvPr id="3"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消费者心理对广告的影响</a:t>
            </a:r>
            <a:endParaRPr lang="zh-CN" altLang="en-US"/>
          </a:p>
        </p:txBody>
      </p:sp>
      <p:sp>
        <p:nvSpPr>
          <p:cNvPr id="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消费者心理对广告接受度的影响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消费者心理对广告记忆度的影响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消费者心理对广告购买意愿的影响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消费者心理对广告传播效果的影响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ustDataLst>
      <p:tags r:id="rId1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44"/>
          </p:nvPr>
        </p:nvSpPr>
        <p:spPr/>
        <p:txBody>
          <a:bodyPr/>
          <a:lstStyle/>
          <a:p>
            <a:r>
              <a:rPr lang="zh-CN" altLang="en-US"/>
              <a:t>广告对消费者心理的影响</a:t>
            </a:r>
            <a:endParaRPr lang="zh-CN" altLang="en-US"/>
          </a:p>
        </p:txBody>
      </p:sp>
      <p:sp>
        <p:nvSpPr>
          <p:cNvPr id="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吸引注意力：广告通过各种手段吸引消费者的注意力，如色彩、音乐、画面等。</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激发兴趣：广告中的创意和内容能够激发消费者的兴趣，让他们对产品产生好奇心和购买欲望。</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1"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强化记忆：广告通过反复出现和独特的创意，帮助消费者记住品牌和产品，提高品牌知名度和认知度。</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1"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引导消费：广告通过宣传产品的特点、功能和优势，引导消费者产生购买行为，促进销售。</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https://d.book118.com/166100154154010055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6"/>
  <p:tag name="KSO_WM_UNIT_TEXT_FILL_TYPE" val="1"/>
  <p:tag name="KSO_WM_UNIT_TYPE" val="b"/>
  <p:tag name="KSO_WM_UNIT_USESOURCEFORMAT_APPLY" val="0"/>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6"/>
  <p:tag name="KSO_WM_UNIT_TEXT_FILL_TYPE" val="1"/>
  <p:tag name="KSO_WM_UNIT_TYPE" val="a"/>
  <p:tag name="KSO_WM_UNIT_USESOURCEFORMAT_APPLY" val="0"/>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1_1"/>
  <p:tag name="KSO_WM_UNIT_INDEX" val="1_1_1"/>
  <p:tag name="KSO_WM_UNIT_LAYERLEVEL" val="1_1_1"/>
  <p:tag name="KSO_WM_UNIT_SHADOW_SCHEMECOLOR_INDEX" val="16"/>
  <p:tag name="KSO_WM_UNIT_TYPE" val="l_h_i"/>
  <p:tag name="KSO_WM_UNIT_USESOURCEFORMAT_APPLY" val="0"/>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1_3"/>
  <p:tag name="KSO_WM_UNIT_INDEX" val="1_1_3"/>
  <p:tag name="KSO_WM_UNIT_LAYERLEVEL" val="1_1_1"/>
  <p:tag name="KSO_WM_UNIT_SHADOW_SCHEMECOLOR_INDEX" val="16"/>
  <p:tag name="KSO_WM_UNIT_TYPE" val="l_h_i"/>
  <p:tag name="KSO_WM_UNIT_USESOURCEFORMAT_APPLY" val="0"/>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EXT_FILL_FORE_SCHEMECOLOR_INDEX" val="14"/>
  <p:tag name="KSO_WM_UNIT_TEXT_FILL_TYPE" val="1"/>
  <p:tag name="KSO_WM_UNIT_TYPE" val="l_h_i"/>
  <p:tag name="KSO_WM_UNIT_USESOURCEFORMAT_APPLY" val="0"/>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2_1"/>
  <p:tag name="KSO_WM_UNIT_INDEX" val="1_2_1"/>
  <p:tag name="KSO_WM_UNIT_LAYERLEVEL" val="1_1_1"/>
  <p:tag name="KSO_WM_UNIT_SHADOW_SCHEMECOLOR_INDEX" val="16"/>
  <p:tag name="KSO_WM_UNIT_TYPE" val="l_h_i"/>
  <p:tag name="KSO_WM_UNIT_USESOURCEFORMAT_APPLY" val="0"/>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2_3"/>
  <p:tag name="KSO_WM_UNIT_INDEX" val="1_2_3"/>
  <p:tag name="KSO_WM_UNIT_LAYERLEVEL" val="1_1_1"/>
  <p:tag name="KSO_WM_UNIT_SHADOW_SCHEMECOLOR_INDEX" val="16"/>
  <p:tag name="KSO_WM_UNIT_TYPE" val="l_h_i"/>
  <p:tag name="KSO_WM_UNIT_USESOURCEFORMAT_APPLY" val="0"/>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3_1"/>
  <p:tag name="KSO_WM_UNIT_INDEX" val="1_3_1"/>
  <p:tag name="KSO_WM_UNIT_LAYERLEVEL" val="1_1_1"/>
  <p:tag name="KSO_WM_UNIT_SHADOW_SCHEMECOLOR_INDEX" val="16"/>
  <p:tag name="KSO_WM_UNIT_TYPE" val="l_h_i"/>
  <p:tag name="KSO_WM_UNIT_USESOURCEFORMAT_APPLY" val="0"/>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3_3"/>
  <p:tag name="KSO_WM_UNIT_INDEX" val="1_3_3"/>
  <p:tag name="KSO_WM_UNIT_LAYERLEVEL" val="1_1_1"/>
  <p:tag name="KSO_WM_UNIT_SHADOW_SCHEMECOLOR_INDEX" val="16"/>
  <p:tag name="KSO_WM_UNIT_TYPE" val="l_h_i"/>
  <p:tag name="KSO_WM_UNIT_USESOURCEFORMAT_APPLY" val="0"/>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EXT_FILL_FORE_SCHEMECOLOR_INDEX" val="14"/>
  <p:tag name="KSO_WM_UNIT_TEXT_FILL_TYPE" val="1"/>
  <p:tag name="KSO_WM_UNIT_TYPE" val="l_h_i"/>
  <p:tag name="KSO_WM_UNIT_USESOURCEFORMAT_APPLY" val="0"/>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4_1"/>
  <p:tag name="KSO_WM_UNIT_INDEX" val="1_4_1"/>
  <p:tag name="KSO_WM_UNIT_LAYERLEVEL" val="1_1_1"/>
  <p:tag name="KSO_WM_UNIT_SHADOW_SCHEMECOLOR_INDEX" val="16"/>
  <p:tag name="KSO_WM_UNIT_TYPE" val="l_h_i"/>
  <p:tag name="KSO_WM_UNIT_USESOURCEFORMAT_APPLY" val="0"/>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4_3"/>
  <p:tag name="KSO_WM_UNIT_INDEX" val="1_4_3"/>
  <p:tag name="KSO_WM_UNIT_LAYERLEVEL" val="1_1_1"/>
  <p:tag name="KSO_WM_UNIT_SHADOW_SCHEMECOLOR_INDEX" val="16"/>
  <p:tag name="KSO_WM_UNIT_TYPE" val="l_h_i"/>
  <p:tag name="KSO_WM_UNIT_USESOURCEFORMAT_APPLY" val="0"/>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5_1"/>
  <p:tag name="KSO_WM_UNIT_INDEX" val="1_5_1"/>
  <p:tag name="KSO_WM_UNIT_LAYERLEVEL" val="1_1_1"/>
  <p:tag name="KSO_WM_UNIT_SHADOW_SCHEMECOLOR_INDEX" val="16"/>
  <p:tag name="KSO_WM_UNIT_TYPE" val="l_h_i"/>
  <p:tag name="KSO_WM_UNIT_USESOURCEFORMAT_APPLY" val="0"/>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5_3"/>
  <p:tag name="KSO_WM_UNIT_INDEX" val="1_5_3"/>
  <p:tag name="KSO_WM_UNIT_LAYERLEVEL" val="1_1_1"/>
  <p:tag name="KSO_WM_UNIT_SHADOW_SCHEMECOLOR_INDEX" val="16"/>
  <p:tag name="KSO_WM_UNIT_TYPE" val="l_h_i"/>
  <p:tag name="KSO_WM_UNIT_USESOURCEFORMAT_APPLY" val="0"/>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EXT_FILL_FORE_SCHEMECOLOR_INDEX" val="14"/>
  <p:tag name="KSO_WM_UNIT_TEXT_FILL_TYPE" val="1"/>
  <p:tag name="KSO_WM_UNIT_TYPE" val="l_h_i"/>
  <p:tag name="KSO_WM_UNIT_USESOURCEFORMAT_APPLY" val="0"/>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EXT_FILL_FORE_SCHEMECOLOR_INDEX" val="6"/>
  <p:tag name="KSO_WM_UNIT_TEXT_FILL_TYPE" val="1"/>
  <p:tag name="KSO_WM_UNIT_TYPE" val="l_h_a"/>
  <p:tag name="KSO_WM_UNIT_USESOURCEFORMAT_APPLY" val="0"/>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6_1"/>
  <p:tag name="KSO_WM_UNIT_INDEX" val="1_6_1"/>
  <p:tag name="KSO_WM_UNIT_LAYERLEVEL" val="1_1_1"/>
  <p:tag name="KSO_WM_UNIT_SHADOW_SCHEMECOLOR_INDEX" val="16"/>
  <p:tag name="KSO_WM_UNIT_TYPE" val="l_h_i"/>
  <p:tag name="KSO_WM_UNIT_USESOURCEFORMAT_APPLY" val="0"/>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30896_6*l_h_i*1_6_3"/>
  <p:tag name="KSO_WM_UNIT_INDEX" val="1_6_3"/>
  <p:tag name="KSO_WM_UNIT_LAYERLEVEL" val="1_1_1"/>
  <p:tag name="KSO_WM_UNIT_SHADOW_SCHEMECOLOR_INDEX" val="16"/>
  <p:tag name="KSO_WM_UNIT_TYPE" val="l_h_i"/>
  <p:tag name="KSO_WM_UNIT_USESOURCEFORMAT_APPLY" val="0"/>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EXT_FILL_FORE_SCHEMECOLOR_INDEX" val="14"/>
  <p:tag name="KSO_WM_UNIT_TEXT_FILL_TYPE" val="1"/>
  <p:tag name="KSO_WM_UNIT_TYPE" val="l_h_i"/>
  <p:tag name="KSO_WM_UNIT_USESOURCEFORMAT_APPLY" val="0"/>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7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4*l_h_i*1_3_2"/>
  <p:tag name="KSO_WM_UNIT_INDEX" val="1_3_2"/>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7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7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7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4*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7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7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7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7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4*l_h_i*1_2_2"/>
  <p:tag name="KSO_WM_UNIT_INDEX" val="1_2_2"/>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7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7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7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4*l_h_i*1_4_2"/>
  <p:tag name="KSO_WM_UNIT_INDEX" val="1_4_2"/>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7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7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748.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1_4*l_h_i*1_5_2"/>
  <p:tag name="KSO_WM_UNIT_INDEX" val="1_5_2"/>
  <p:tag name="KSO_WM_UNIT_LAYERLEVEL" val="1_1_1"/>
  <p:tag name="KSO_WM_UNIT_SHADOW_SCHEMECOLOR_INDEX" val="9"/>
  <p:tag name="KSO_WM_UNIT_TEXT_FILL_FORE_SCHEMECOLOR_INDEX" val="2"/>
  <p:tag name="KSO_WM_UNIT_TEXT_FILL_TYPE" val="1"/>
  <p:tag name="KSO_WM_UNIT_TYPE" val="l_h_i"/>
  <p:tag name="KSO_WM_UNIT_USESOURCEFORMAT_APPLY" val="0"/>
</p:tagLst>
</file>

<file path=ppt/tags/tag749.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1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7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751.xml><?xml version="1.0" encoding="utf-8"?>
<p:tagLst xmlns:p="http://schemas.openxmlformats.org/presentationml/2006/main">
  <p:tag name="KSO_WM_TEMPLATE_CATEGORY" val="custom"/>
  <p:tag name="KSO_WM_TEMPLATE_INDEX" val="20230896"/>
</p:tagLst>
</file>

<file path=ppt/tags/tag7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7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7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7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7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7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7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7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7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7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7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76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7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7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7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7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7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77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7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77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77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77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77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7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7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7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7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7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7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78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7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7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7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7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7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79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7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7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7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7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7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7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79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7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7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8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80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0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80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8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80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8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8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8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81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8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8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8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81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8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8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8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81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8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820.xml><?xml version="1.0" encoding="utf-8"?>
<p:tagLst xmlns:p="http://schemas.openxmlformats.org/presentationml/2006/main">
  <p:tag name="KSO_WM_TEMPLATE_CATEGORY" val="custom"/>
  <p:tag name="KSO_WM_TEMPLATE_INDEX" val="20230896"/>
</p:tagLst>
</file>

<file path=ppt/tags/tag8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8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8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8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8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8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8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8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8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8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8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8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8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8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8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8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84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50.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851.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8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8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8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8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8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8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8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8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8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8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8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864.xml><?xml version="1.0" encoding="utf-8"?>
<p:tagLst xmlns:p="http://schemas.openxmlformats.org/presentationml/2006/main">
  <p:tag name="KSO_WM_TEMPLATE_CATEGORY" val="custom"/>
  <p:tag name="KSO_WM_TEMPLATE_INDEX" val="20230896"/>
</p:tagLst>
</file>

<file path=ppt/tags/tag8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8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87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Wingdings</vt:lpstr>
      <vt:lpstr>+中文标题</vt:lpstr>
      <vt:lpstr>Calibri Light</vt:lpstr>
      <vt:lpstr>Office Theme</vt:lpstr>
      <vt:lpstr>消费者心理与广告关于网络直播平台对新闻报道和观众态度的影响的研究影响</vt:lpstr>
      <vt:lpstr>目录</vt:lpstr>
      <vt:lpstr>消费者心理</vt:lpstr>
      <vt:lpstr>消费者需求</vt:lpstr>
      <vt:lpstr>消费者认知</vt:lpstr>
      <vt:lpstr>消费者情感</vt:lpstr>
      <vt:lpstr>消费者行为</vt:lpstr>
      <vt:lpstr>广告影响</vt:lpstr>
      <vt:lpstr>广告传播效果</vt:lpstr>
      <vt:lpstr>广告对消费者心理的影响</vt:lpstr>
      <vt:lpstr>广告对消费者行为的影响</vt:lpstr>
      <vt:lpstr>广告对市场的影响</vt:lpstr>
      <vt:lpstr>消费者心理与广告的相互作用</vt:lpstr>
      <vt:lpstr>消费者心理对广告的影响</vt:lpstr>
      <vt:lpstr>广告对消费者心理的影响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2024-09-23T07:31:33.012</cp:lastPrinted>
  <dcterms:created xsi:type="dcterms:W3CDTF">2024-09-22T23:31:33Z</dcterms:created>
  <dcterms:modified xsi:type="dcterms:W3CDTF">2024-09-22T23:31:36Z</dcterms:modified>
</cp:coreProperties>
</file>