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E9101-24CE-49F3-8FB5-1B7CA8753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999D5-99AC-4971-9029-CE2EDE3F4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50A27-1EC0-429D-B554-0E82D86BF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9CC10-E7E4-4941-B0F4-AA37FED9A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DC138-C6AC-4D6E-85AB-788009E38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ED21F3-7779-4608-8929-7CCAD7744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DBA3B-2C3F-466C-A705-AD1ECE6E1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374F9-1D70-40EF-A745-8C919DB00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B6D91-2146-47D9-B26A-E4D588234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BF11B-61EB-451B-A90F-8FDC14AE0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2D8CC-84E3-45EF-B1D8-CEBF53B8F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0110323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仓储物流部人员招聘与绩效考核体系搭建方案训练培训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仓储物流部概述与人员需求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人员招聘流程优化与实施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绩效考核体系搭建原则与目标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关键绩效指标（KPI）设定与分解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绩效考核实施过程管理与监控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奖惩机制完善与激励效果提升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仓储物流部概述与人员需求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92" r="28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40" r="309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负责仓库的进出货管理、库存管理、订单处理、物流配送等。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包括但不限于原材料、半成品、成品的存储与管理，以及根据客户需求进行的配送服务。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仓储物流部职能与业务范围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当前仓储物流部人员结构较为单一，缺乏专业化和技能化人才，导致部分业务处理效率不高。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随着业务规模的不断扩大，需要增加人手，并优化现有人员结构，提高整体业务处理能力和效率。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人员结构现状及发展需求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招聘岗位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仓库管理员、物流专员、订单处理员等。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具备良好的沟通能力和团队协作精神，熟悉仓储物流业务流程，具备一定的库存管理和物流配送经验，熟练使用相关办公软件和设备。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招聘岗位与任职要求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采用内部推荐和外部招聘相结合的方式，注重候选人的专业技能和工作经验，同时考虑其个人素质和潜力。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通过招聘网站、社交媒体、校园招聘等多种渠道进行招聘宣传，吸引更多优秀人才加入。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招聘策略与渠道选择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人员招聘流程优化与实施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统一简历模板，明确个人信息、教育背景、工作经历等填写规范。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根据岗位需求，设定关键词筛选、工作经验、教育背景等筛选条件。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确定面试时间、地点、面试官，提前通知候选人并做好面试准备。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简历格式与内容要求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简历筛选标准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面试安排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简历筛选与面试安排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培训面试官掌握有效的面试技巧，如行为面试法、压力面试法等。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制定岗位胜任力模型，明确候选人应具备的素质、技能和经验要求。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设计面试评估表，记录候选人表现并作为录用决策依据。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718" r="2871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面试评估表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面试技巧与评估标准制定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及时通知候选人录用结果，明确入职时间、职位、薪资待遇等。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制定谈判策略，合理确定候选人薪资待遇，确保双方满意。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与候选人确认录用意向，签订劳动合同并办理入职手续。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录用通知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待遇谈判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录用确认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录用通知及待遇谈判策略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组织新员工入职培训，介绍公司文化、规章制度、岗位职责等。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667" b="1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转正决策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667" r="18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制定试用期考核标准，定期评估新员工工作表现并给予反馈。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根据试用期考核结果，确定新员工是否转正及薪资待遇调整。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入职培训及试用期管理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绩效考核体系搭建原则与目标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09" r="170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公平公正原则贯彻始终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建立公开透明的考核标准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确保所有员工都明确了解绩效考核的标准和流程，避免出现主观臆断和不公平现象。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统一的考核尺度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对所有员工采用相同的考核尺度，确保考核结果具有可比性和公正性。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在考核过程中，及时与员工沟通反馈，对不合理的考核结果进行及时调整。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鼓励员工自我提升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通过绩效考核，引导员工发现自身不足，鼓励员工进行自我提升和改进。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设定明确的奖励机制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根据绩效考核结果，设定相应的奖励机制，激励员工积极提升工作效率。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提供晋升机会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将绩效考核结果与员工晋升挂钩，为优秀员工提供更多的晋升机会。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激励员工提升工作效率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通过绩效考核，强化员工的团队合作意识，促进部门内部的协作与沟通。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根据绩效考核结果，发现业务流程中存在的问题和瓶颈，及时进行优化和改进。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优化业务流程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通过绩效考核体系的搭建，提升部门整体的工作绩效和业务水平。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提升部门整体绩效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促进部门整体业务发展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https://d.book118.com/166101103234010050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2024-09-16T11:19:05.760</cp:lastPrinted>
  <dcterms:created xsi:type="dcterms:W3CDTF">2024-09-16T03:19:05Z</dcterms:created>
  <dcterms:modified xsi:type="dcterms:W3CDTF">2024-09-16T03:19:08Z</dcterms:modified>
</cp:coreProperties>
</file>