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031D8-A2AB-45E4-BB3C-B742F6E8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7C41E-757A-4044-AC1A-5116E7E2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F33E2-7DE8-46F4-9FC1-5C426A535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03BE7-E03E-4B61-9729-00DD6CC7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E7D3C-46AE-40B2-ADFE-6299931CD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B588D-BD37-423B-97F7-484E7C65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D1274-E5A4-4597-BD20-E83B895D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DFC78-1B08-4CDF-AF3A-8F558595A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69EE5-E037-4537-83A8-7CDE9577B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5263E-32E4-4477-ACB0-93967381B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4A052-F223-451A-8190-DAB10B20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01150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保险产品创新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保险产品创新概述</a:t>
            </a:r>
          </a:p>
          <a:p>
            <a:r>
              <a:t>保险产品创新类型</a:t>
            </a:r>
          </a:p>
          <a:p>
            <a:r>
              <a:t>保险产品创新实践案例</a:t>
            </a:r>
          </a:p>
          <a:p>
            <a:r>
              <a:t>保险产品创新挑战与对策</a:t>
            </a:r>
          </a:p>
          <a:p>
            <a:r>
              <a:t>保险产品创新未来趋势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保险产品创新概述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保险产品创新是指保险公司通过研发新的保险产品、服务或技术，以满足客户需求、提升市场竞争力并实现可持续发展。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随着科技的发展和消费者需求的变化，传统保险产品已无法满足市场需求，保险产品创新成为行业发展的必然趋势。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背景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创新能够更好地满足客户的个性化、多样化需求，提升客户满意度。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708" r="30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满足客户需求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通过创新，保险公司可以打造差异化竞争优势，增强品牌影响力。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提升市场竞争力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创新有助于保险公司开拓新的市场领域，实现业务增长和盈利能力的提升。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近年来，国内保险公司纷纷加大创新力度，推出了一系列具有特色的保险产品，如互联网保险、健康险、养老险等。同时，保险科技的应用也推动了行业的创新发展。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外保险市场相对成熟，产品创新更加注重客户需求和体验。例如，一些保险公司推出了基于大数据和人工智能技术的个性化保险产品，以及针对特定行业和人群的定制化保险解决方案。此外，国外保险公司还积极探索与金融科技公司的合作，共同推动保险行业的创新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国内外保险产品创新现状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保险产品创新类型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创新型险种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开发新的保险险种，如网络安全保险、知识产权保险等，以应对新兴风险。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定制化产品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根据不同客户群体的需求，设计定制化的保险产品，如针对特定行业、年龄层或风险偏好的定制保险。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组合型产品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将多种保险责任组合在一起，形成综合性保险产品，以满足客户多样化的保障需求。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产品形态创新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利用互联网和移动技术，提供线上咨询、投保、理赔等全流程服务，提高客户体验。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线上服务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92" r="2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53" r="196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运用人工智能、大数据等技术，实现智能推荐、智能核保、智能理赔等服务，提高服务效率。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与其他行业或企业合作，提供跨界保险服务，如与医疗机构合作提供健康保险服务。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运用区块链技术提高保险交易的透明度和安全性，降低欺诈风险。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99" r="21899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927" r="2492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区块链技术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利用大数据技术进行风险分析和预测，提高保险产品的定价和风险管理水平。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运用人工智能技术实现自动化核保、理赔等服务，提高服务效率和质量。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人工智能技术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技术应用创新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内容营销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通过创作优质内容吸引潜在客户，提高品牌认知度和客户黏性。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社交媒体营销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利用社交媒体平台进行产品推广和品牌宣传，扩大品牌影响力。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场景化营销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将保险产品融入到客户的日常生活场景中，提高产品的易理解性和购买意愿。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33" r="59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营销策略创新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保险产品创新实践案例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与可穿戴设备厂商合作，获取用户健康数据，通过算法分析用户健康风险，提供个性化保险方案和健康管理建议。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降低赔付率，提高客户满意度和续保率。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引入可穿戴设备数据，实现个性化定价和健康管理。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案例一：某公司健康险产品创新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https://d.book118.com/166101150013010043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2024-09-10T20:12:50.031</cp:lastPrinted>
  <dcterms:created xsi:type="dcterms:W3CDTF">2024-09-10T12:12:50Z</dcterms:created>
  <dcterms:modified xsi:type="dcterms:W3CDTF">2024-09-10T12:12:52Z</dcterms:modified>
</cp:coreProperties>
</file>