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E1DF16-9304-4F8A-9311-AB9C6447F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998D52-A77A-4786-957B-305792B79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F678C2-3C4B-4832-AC72-10B3A8ADC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F4E368-6761-45EA-BAAF-2096D85094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41E67D-5625-4175-8869-602A666671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80698D-E374-4F96-BC4E-6A554042E5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3741E0-2C79-4A17-AE3C-7FBD30169D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FA504B-F02E-4726-9D58-A46F661191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647A92-D682-466A-B02B-3336E59B03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27B798-7291-4161-9BFB-1E410CBFA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746DB9-9D02-4197-A6F7-B5A6AE67B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10202210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信贷消费金融行业客户体验管理与提升策略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信贷消费金融行业客户体验管理概况与痛点分析
 客户体验管理在信贷消费金融行业的重要性与意义
 信贷消费金融行业客户体验管理提升策略框架构建
 客户体验管理在信贷消费金融行业应用的实践案例解析
 客户体验管理对信贷消费金融行业服务质量提升的影响
 信贷消费金融行业客户体验管理评估指标体系构建
 客户体验管理在信贷消费金融行业风险控制中的作用
 信贷消费金融行业客户体验管理的未来发展趋势与展望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信贷消费金融行业客户体验管理概况与痛点分析</a:t>
            </a:r>
          </a:p>
        </p:txBody>
      </p:sp>
      <p:sp>
        <p:nvSpPr>
          <p:cNvPr id="3" name="Subtitle 2"/>
          <p:cNvSpPr>
            <a:spLocks noGrp="1"/>
          </p:cNvSpPr>
          <p:nvPr>
            <p:ph type="subTitle" idx="1"/>
          </p:nvPr>
        </p:nvSpPr>
        <p:spPr/>
        <p:txBody>
          <a:bodyPr/>
          <a:lstStyle/>
          <a:p>
            <a:r>
              <a:t>信贷消费金融行业客户体验管理与提升策略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信贷消费金融行业客户体验管理概况与痛点分析</a:t>
            </a:r>
          </a:p>
        </p:txBody>
      </p:sp>
      <p:sp>
        <p:nvSpPr>
          <p:cNvPr id="3" name="Text Placeholder 2"/>
          <p:cNvSpPr>
            <a:spLocks noGrp="1"/>
          </p:cNvSpPr>
          <p:nvPr>
            <p:ph type="body" idx="1"/>
          </p:nvPr>
        </p:nvSpPr>
        <p:spPr/>
        <p:txBody>
          <a:bodyPr/>
          <a:lstStyle/>
          <a:p>
            <a:r>
              <a:t>信贷消费金融行业客户体验管理现状</a:t>
            </a:r>
          </a:p>
        </p:txBody>
      </p:sp>
      <p:sp>
        <p:nvSpPr>
          <p:cNvPr id="4" name="Content Placeholder 3"/>
          <p:cNvSpPr>
            <a:spLocks noGrp="1"/>
          </p:cNvSpPr>
          <p:nvPr>
            <p:ph sz="half" idx="2"/>
          </p:nvPr>
        </p:nvSpPr>
        <p:spPr/>
        <p:txBody>
          <a:bodyPr/>
          <a:lstStyle/>
          <a:p>
            <a:r>
              <a:t>1. 信贷消费金融行业高度竞争，客户体验越来越成为金融机构的核心竞争力之一，客户体验管理水平直接影响到金融机构的可持续发展和经济效益。</a:t>
            </a:r>
          </a:p>
          <a:p>
            <a:r>
              <a:t>2. 目前，信贷消费金融行业客户体验管理还存在着一些问题，主要包括客户体验管理意识薄弱、缺乏健全的客户体验管理体系、客户体验管理的投入不足等。</a:t>
            </a:r>
          </a:p>
          <a:p>
            <a:r>
              <a:t>3. 这些问题导致客户体验难以得到有效提升，从而影响到金融机构的客户忠诚度和品牌形象。</a:t>
            </a:r>
          </a:p>
        </p:txBody>
      </p:sp>
      <p:sp>
        <p:nvSpPr>
          <p:cNvPr id="5" name="Text Placeholder 4"/>
          <p:cNvSpPr>
            <a:spLocks noGrp="1"/>
          </p:cNvSpPr>
          <p:nvPr>
            <p:ph type="body" idx="3"/>
          </p:nvPr>
        </p:nvSpPr>
        <p:spPr/>
        <p:txBody>
          <a:bodyPr/>
          <a:lstStyle/>
          <a:p>
            <a:r>
              <a:t>信贷消费金融行业客户体验痛点</a:t>
            </a:r>
          </a:p>
        </p:txBody>
      </p:sp>
      <p:sp>
        <p:nvSpPr>
          <p:cNvPr id="6" name="Content Placeholder 5"/>
          <p:cNvSpPr>
            <a:spLocks noGrp="1"/>
          </p:cNvSpPr>
          <p:nvPr>
            <p:ph sz="half" idx="4"/>
          </p:nvPr>
        </p:nvSpPr>
        <p:spPr/>
        <p:txBody>
          <a:bodyPr/>
          <a:lstStyle/>
          <a:p>
            <a:r>
              <a:t>1. 客户体验不一致：信贷消费金融行业涉及多个环节，包括贷款申请、放款、还款等，在不同的环节客户体验可能会有所不同，这会导致客户体验不一致，从而影响到客户的满意度和忠诚度。</a:t>
            </a:r>
          </a:p>
          <a:p>
            <a:r>
              <a:t>2. 客户体验反馈机制不完善：许多信贷消费金融机构缺乏健全的客户体验反馈机制，导致客户的意见和建议无法及时收集和反馈，从而无法及时改进客户体验。</a:t>
            </a:r>
          </a:p>
          <a:p>
            <a:r>
              <a:t>3. 客户体验数据收集和分析不充分：信贷消费金融行业缺乏对客户体验数据的收集和分析，导致无法准确掌握客户的体验状况，从而无法有效改进客户体验。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客户体验管理在信贷消费金融行业的重要性与意义</a:t>
            </a:r>
          </a:p>
        </p:txBody>
      </p:sp>
      <p:sp>
        <p:nvSpPr>
          <p:cNvPr id="3" name="Subtitle 2"/>
          <p:cNvSpPr>
            <a:spLocks noGrp="1"/>
          </p:cNvSpPr>
          <p:nvPr>
            <p:ph type="subTitle" idx="1"/>
          </p:nvPr>
        </p:nvSpPr>
        <p:spPr/>
        <p:txBody>
          <a:bodyPr/>
          <a:lstStyle/>
          <a:p>
            <a:r>
              <a:t>信贷消费金融行业客户体验管理与提升策略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客户体验管理在信贷消费金融行业的重要性与意义</a:t>
            </a:r>
          </a:p>
        </p:txBody>
      </p:sp>
      <p:sp>
        <p:nvSpPr>
          <p:cNvPr id="3" name="Text Placeholder 2"/>
          <p:cNvSpPr>
            <a:spLocks noGrp="1"/>
          </p:cNvSpPr>
          <p:nvPr>
            <p:ph type="body" idx="1"/>
          </p:nvPr>
        </p:nvSpPr>
        <p:spPr/>
        <p:txBody>
          <a:bodyPr/>
          <a:lstStyle/>
          <a:p>
            <a:r>
              <a:t>客户体验管理对信贷消费金融行业的影响</a:t>
            </a:r>
          </a:p>
        </p:txBody>
      </p:sp>
      <p:sp>
        <p:nvSpPr>
          <p:cNvPr id="4" name="Content Placeholder 3"/>
          <p:cNvSpPr>
            <a:spLocks noGrp="1"/>
          </p:cNvSpPr>
          <p:nvPr>
            <p:ph sz="half" idx="2"/>
          </p:nvPr>
        </p:nvSpPr>
        <p:spPr/>
        <p:txBody>
          <a:bodyPr/>
          <a:lstStyle/>
          <a:p>
            <a:r>
              <a:t>1. 客户体验管理能够提升信贷消费金融行业的客户忠诚度和满意度，从而增加客户留存率和重复购买率，提升银行的整体营收和利润。</a:t>
            </a:r>
          </a:p>
          <a:p>
            <a:r>
              <a:t>2. 客户体验管理能够帮助信贷消费金融行业识别和了解客户的需求和痛点，从而优化产品和服务，提升客户满意度。</a:t>
            </a:r>
          </a:p>
          <a:p>
            <a:r>
              <a:t>3. 客户体验管理能够帮助信贷消费金融行业建立良好的品牌形象和声誉，从而吸引更多新客户，扩大市场份额。</a:t>
            </a:r>
          </a:p>
        </p:txBody>
      </p:sp>
      <p:sp>
        <p:nvSpPr>
          <p:cNvPr id="5" name="Text Placeholder 4"/>
          <p:cNvSpPr>
            <a:spLocks noGrp="1"/>
          </p:cNvSpPr>
          <p:nvPr>
            <p:ph type="body" idx="3"/>
          </p:nvPr>
        </p:nvSpPr>
        <p:spPr/>
        <p:txBody>
          <a:bodyPr/>
          <a:lstStyle/>
          <a:p>
            <a:r>
              <a:t>客户体验管理在信贷消费金融行业的挑战</a:t>
            </a:r>
          </a:p>
        </p:txBody>
      </p:sp>
      <p:sp>
        <p:nvSpPr>
          <p:cNvPr id="6" name="Content Placeholder 5"/>
          <p:cNvSpPr>
            <a:spLocks noGrp="1"/>
          </p:cNvSpPr>
          <p:nvPr>
            <p:ph sz="half" idx="4"/>
          </p:nvPr>
        </p:nvSpPr>
        <p:spPr/>
        <p:txBody>
          <a:bodyPr/>
          <a:lstStyle/>
          <a:p>
            <a:r>
              <a:t>1. 信贷消费金融行业竞争激烈，客户选择多样，如何提供差异化和个性化的客户体验成为一大挑战。</a:t>
            </a:r>
          </a:p>
          <a:p>
            <a:r>
              <a:t>2. 信贷消费金融行业的产品和服务复杂，如何向客户清晰、准确地传达信息，避免客户产生误解和投诉，也是一大挑战。</a:t>
            </a:r>
          </a:p>
          <a:p>
            <a:r>
              <a:t>3. 信贷消费金融行业涉及大量个人隐私信息，如何保护客户隐私，避免信息泄露，也是一大挑战。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信贷消费金融行业客户体验管理提升策略框架构建</a:t>
            </a:r>
          </a:p>
        </p:txBody>
      </p:sp>
      <p:sp>
        <p:nvSpPr>
          <p:cNvPr id="3" name="Subtitle 2"/>
          <p:cNvSpPr>
            <a:spLocks noGrp="1"/>
          </p:cNvSpPr>
          <p:nvPr>
            <p:ph type="subTitle" idx="1"/>
          </p:nvPr>
        </p:nvSpPr>
        <p:spPr/>
        <p:txBody>
          <a:bodyPr/>
          <a:lstStyle/>
          <a:p>
            <a:r>
              <a:t>信贷消费金融行业客户体验管理与提升策略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信贷消费金融行业客户体验管理提升策略框架构建</a:t>
            </a:r>
          </a:p>
        </p:txBody>
      </p:sp>
      <p:sp>
        <p:nvSpPr>
          <p:cNvPr id="3" name="Text Placeholder 2"/>
          <p:cNvSpPr>
            <a:spLocks noGrp="1"/>
          </p:cNvSpPr>
          <p:nvPr>
            <p:ph type="body" idx="1"/>
          </p:nvPr>
        </p:nvSpPr>
        <p:spPr/>
        <p:txBody>
          <a:bodyPr/>
          <a:lstStyle/>
          <a:p>
            <a:r>
              <a:t>客户体验管理与提升的战略框架</a:t>
            </a:r>
          </a:p>
        </p:txBody>
      </p:sp>
      <p:sp>
        <p:nvSpPr>
          <p:cNvPr id="4" name="Content Placeholder 3"/>
          <p:cNvSpPr>
            <a:spLocks noGrp="1"/>
          </p:cNvSpPr>
          <p:nvPr>
            <p:ph sz="half" idx="2"/>
          </p:nvPr>
        </p:nvSpPr>
        <p:spPr/>
        <p:txBody>
          <a:bodyPr/>
          <a:lstStyle/>
          <a:p>
            <a:r>
              <a:t>1. 建立客户体验管理的愿景和目标：明确客户体验管理的愿景和目标，将客户体验作为公司战略的核心，并与公司的整体战略保持一致。</a:t>
            </a:r>
          </a:p>
          <a:p>
            <a:r>
              <a:t>2. 选择正确的客户体验管理指标：选择合适的客户体验管理指标，衡量和评估客户体验的质量，并定期跟踪和分析这些指标，以了解客户体验的现状和变化趋势。</a:t>
            </a:r>
          </a:p>
          <a:p>
            <a:r>
              <a:t>3. 建立客户体验管理的组织架构：建立一个清晰的客户体验管理组织架构，明确不同部门和人员的职责和权限，确保客户体验管理工作得到有效执行。</a:t>
            </a:r>
          </a:p>
        </p:txBody>
      </p:sp>
      <p:sp>
        <p:nvSpPr>
          <p:cNvPr id="5" name="Text Placeholder 4"/>
          <p:cNvSpPr>
            <a:spLocks noGrp="1"/>
          </p:cNvSpPr>
          <p:nvPr>
            <p:ph type="body" idx="3"/>
          </p:nvPr>
        </p:nvSpPr>
        <p:spPr/>
        <p:txBody>
          <a:bodyPr/>
          <a:lstStyle/>
          <a:p>
            <a:r>
              <a:t>客户体验管理的数据与分析</a:t>
            </a:r>
          </a:p>
        </p:txBody>
      </p:sp>
      <p:sp>
        <p:nvSpPr>
          <p:cNvPr id="6" name="Content Placeholder 5"/>
          <p:cNvSpPr>
            <a:spLocks noGrp="1"/>
          </p:cNvSpPr>
          <p:nvPr>
            <p:ph sz="half" idx="4"/>
          </p:nvPr>
        </p:nvSpPr>
        <p:spPr/>
        <p:txBody>
          <a:bodyPr/>
          <a:lstStyle/>
          <a:p>
            <a:r>
              <a:t>1. 构建客户体验数据系统：构建一个集成、全面的客户体验数据系统，收集和存储客户的交易数据、行为数据和反馈数据等，并对这些数据进行清洗、分析和挖掘，为客户体验管理提供数据支持。</a:t>
            </a:r>
          </a:p>
          <a:p>
            <a:r>
              <a:t>2. 应用数据分析技术：利用数据分析技术，分析客户行为数据和反馈数据，了解客户需求、偏好和痛点，并在此基础上改进产品和服务，提升客户体验。</a:t>
            </a:r>
          </a:p>
          <a:p>
            <a:r>
              <a:t>3. 利用数据驱动决策：将数据分析结果应用于决策过程中，以便做出更明智的决策，从而改善客户体验。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信贷消费金融行业客户体验管理提升策略框架构建</a:t>
            </a:r>
          </a:p>
        </p:txBody>
      </p:sp>
      <p:sp>
        <p:nvSpPr>
          <p:cNvPr id="3" name="Text Placeholder 2"/>
          <p:cNvSpPr>
            <a:spLocks noGrp="1"/>
          </p:cNvSpPr>
          <p:nvPr>
            <p:ph type="body" idx="1"/>
          </p:nvPr>
        </p:nvSpPr>
        <p:spPr/>
        <p:txBody>
          <a:bodyPr/>
          <a:lstStyle/>
          <a:p>
            <a:r>
              <a:t>客户旅程管理</a:t>
            </a:r>
          </a:p>
        </p:txBody>
      </p:sp>
      <p:sp>
        <p:nvSpPr>
          <p:cNvPr id="4" name="Content Placeholder 3"/>
          <p:cNvSpPr>
            <a:spLocks noGrp="1"/>
          </p:cNvSpPr>
          <p:nvPr>
            <p:ph sz="half" idx="2"/>
          </p:nvPr>
        </p:nvSpPr>
        <p:spPr/>
        <p:txBody>
          <a:bodyPr/>
          <a:lstStyle/>
          <a:p>
            <a:r>
              <a:t>1. 识别和优化客户旅程：识别客户在使用产品或服务过程中经历的关键旅程，并对这些旅程进行优化，以减少摩擦点，提升客户满意度。</a:t>
            </a:r>
          </a:p>
          <a:p>
            <a:r>
              <a:t>2. 提供个性化的客户体验：根据客户的个人信息、交易记录和行为数据，为客户提供个性化的产品和服务，满足客户的个性化需求，提升客户体验。</a:t>
            </a:r>
          </a:p>
          <a:p>
            <a:r>
              <a:t>3. 建立客户忠诚度计划：建立客户忠诚度计划，奖励客户的忠诚度，并提供专属的优惠和服务，激励客户重复购买，提升客户忠诚度。</a:t>
            </a:r>
          </a:p>
        </p:txBody>
      </p:sp>
      <p:sp>
        <p:nvSpPr>
          <p:cNvPr id="5" name="Text Placeholder 4"/>
          <p:cNvSpPr>
            <a:spLocks noGrp="1"/>
          </p:cNvSpPr>
          <p:nvPr>
            <p:ph type="body" idx="3"/>
          </p:nvPr>
        </p:nvSpPr>
        <p:spPr/>
        <p:txBody>
          <a:bodyPr/>
          <a:lstStyle/>
          <a:p>
            <a:r>
              <a:t>渠道管理</a:t>
            </a:r>
          </a:p>
        </p:txBody>
      </p:sp>
      <p:sp>
        <p:nvSpPr>
          <p:cNvPr id="6" name="Content Placeholder 5"/>
          <p:cNvSpPr>
            <a:spLocks noGrp="1"/>
          </p:cNvSpPr>
          <p:nvPr>
            <p:ph sz="half" idx="4"/>
          </p:nvPr>
        </p:nvSpPr>
        <p:spPr/>
        <p:txBody>
          <a:bodyPr/>
          <a:lstStyle/>
          <a:p>
            <a:r>
              <a:t>1. 整合线上和线下的渠道：整合线上和线下的渠道，提供无缝的客户体验，让客户可以在任何时间、任何地点通过任何渠道与企业进行互动。</a:t>
            </a:r>
          </a:p>
          <a:p>
            <a:r>
              <a:t>2. 优化渠道的客户体验：优化不同渠道的客户体验，确保客户在每个渠道都能获得一致、优质的体验。</a:t>
            </a:r>
          </a:p>
          <a:p>
            <a:r>
              <a:t>3. 建立全渠道客户管理系统：建立全渠道客户管理系统，实现客户信息的共享和统一管理，方便客户在不同渠道之间无缝切换，提升客户体验。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信贷消费金融行业客户体验管理提升策略框架构建</a:t>
            </a:r>
          </a:p>
        </p:txBody>
      </p:sp>
      <p:sp>
        <p:nvSpPr>
          <p:cNvPr id="3" name="Content Placeholder 2"/>
          <p:cNvSpPr>
            <a:spLocks noGrp="1"/>
          </p:cNvSpPr>
          <p:nvPr>
            <p:ph sz="half" idx="2"/>
          </p:nvPr>
        </p:nvSpPr>
        <p:spPr/>
        <p:txBody>
          <a:bodyPr/>
          <a:lstStyle/>
          <a:p>
            <a:r>
              <a:t>1. 建立客户导向的企业文化：建立客户导向的企业文化，让员工认识到客户体验的重要性，并激励员工为客户提供更好的服务。</a:t>
            </a:r>
          </a:p>
          <a:p>
            <a:r>
              <a:t>2. 提供员工培训和发展：提供员工培训和发展机会，帮助员工掌握必要的技能和知识，以提供高质量的客户服务，提升客户体验。</a:t>
            </a:r>
          </a:p>
          <a:p>
            <a:r>
              <a:t>3. 授权员工：授权员工处理客户问题和投诉，减少客户等待时间，并提高客户满意度。</a:t>
            </a:r>
          </a:p>
        </p:txBody>
      </p:sp>
      <p:sp>
        <p:nvSpPr>
          <p:cNvPr id="4" name="Text Placeholder 3"/>
          <p:cNvSpPr>
            <a:spLocks noGrp="1"/>
          </p:cNvSpPr>
          <p:nvPr>
            <p:ph type="body" idx="3"/>
          </p:nvPr>
        </p:nvSpPr>
        <p:spPr/>
        <p:txBody>
          <a:bodyPr/>
          <a:lstStyle/>
          <a:p>
            <a:r>
              <a:t>风险管理</a:t>
            </a:r>
          </a:p>
        </p:txBody>
      </p:sp>
      <p:sp>
        <p:nvSpPr>
          <p:cNvPr id="5" name="Content Placeholder 4"/>
          <p:cNvSpPr>
            <a:spLocks noGrp="1"/>
          </p:cNvSpPr>
          <p:nvPr>
            <p:ph sz="half" idx="4"/>
          </p:nvPr>
        </p:nvSpPr>
        <p:spPr/>
        <p:txBody>
          <a:bodyPr/>
          <a:lstStyle/>
          <a:p>
            <a:r>
              <a:t>1. 识别和评估客户体验风险：识别和评估与客户体验相关的风险，并制定相应的风险应对措施，以避免或减轻这些风险对客户体验的负面影响。</a:t>
            </a:r>
          </a:p>
          <a:p>
            <a:r>
              <a:t>2. 建立客户体验风险管理系统：建立客户体验风险管理系统，定期监控和评估客户体验风险，并及时采取措施应对这些风险，降低客户体验风险的发生概率和影响程度。</a:t>
            </a:r>
          </a:p>
          <a:p>
            <a:r>
              <a:t>3. 建立客户体验风险预警机制：建立客户体验风险预警机制，当客户体验风险达到一定程度时，及时发出预警，以便企业能够及时采取措施应对这些风险，避免造成更大的损失。</a:t>
            </a:r>
          </a:p>
        </p:txBody>
      </p:sp>
      <p:sp>
        <p:nvSpPr>
          <p:cNvPr id="6" name="Text Placeholder 5"/>
          <p:cNvSpPr>
            <a:spLocks noGrp="1"/>
          </p:cNvSpPr>
          <p:nvPr>
            <p:ph type="body" idx="1"/>
          </p:nvPr>
        </p:nvSpPr>
        <p:spPr/>
        <p:txBody>
          <a:bodyPr/>
          <a:lstStyle/>
          <a:p>
            <a:r>
              <a:t>员工管理与培训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客户体验管理在信贷消费金融行业应用的实践案例解析</a:t>
            </a:r>
          </a:p>
        </p:txBody>
      </p:sp>
      <p:sp>
        <p:nvSpPr>
          <p:cNvPr id="3" name="Subtitle 2"/>
          <p:cNvSpPr>
            <a:spLocks noGrp="1"/>
          </p:cNvSpPr>
          <p:nvPr>
            <p:ph type="subTitle" idx="1"/>
          </p:nvPr>
        </p:nvSpPr>
        <p:spPr/>
        <p:txBody>
          <a:bodyPr/>
          <a:lstStyle/>
          <a:p>
            <a:r>
              <a:t>信贷消费金融行业客户体验管理与提升策略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客户体验管理在信贷消费金融行业应用的实践案例解析</a:t>
            </a:r>
          </a:p>
        </p:txBody>
      </p:sp>
      <p:sp>
        <p:nvSpPr>
          <p:cNvPr id="3" name="Text Placeholder 2"/>
          <p:cNvSpPr>
            <a:spLocks noGrp="1"/>
          </p:cNvSpPr>
          <p:nvPr>
            <p:ph type="body" idx="1"/>
          </p:nvPr>
        </p:nvSpPr>
        <p:spPr/>
        <p:txBody>
          <a:bodyPr/>
          <a:lstStyle/>
          <a:p>
            <a:r>
              <a:t>客户体验管理与客户行为分析</a:t>
            </a:r>
          </a:p>
        </p:txBody>
      </p:sp>
      <p:sp>
        <p:nvSpPr>
          <p:cNvPr id="4" name="Content Placeholder 3"/>
          <p:cNvSpPr>
            <a:spLocks noGrp="1"/>
          </p:cNvSpPr>
          <p:nvPr>
            <p:ph sz="half" idx="2"/>
          </p:nvPr>
        </p:nvSpPr>
        <p:spPr/>
        <p:txBody>
          <a:bodyPr/>
          <a:lstStyle/>
          <a:p>
            <a:r>
              <a:t>1. 通过大数据技术对客户行为进行分析，挖掘客户需求和偏好，从而提供个性化和定制化的信贷产品和服务。</a:t>
            </a:r>
          </a:p>
          <a:p>
            <a:r>
              <a:t>2. 利用数据挖掘技术建立客户画像，并根据客户画像为客户提供有针对性的营销和服务，提高客户满意度和忠诚度。</a:t>
            </a:r>
          </a:p>
          <a:p>
            <a:r>
              <a:t>3. 通过社交媒体和移动应用等渠道，与客户建立互动和沟通，及时了解客户需求和反馈，不断改进产品和服务，提升客户体验。</a:t>
            </a:r>
          </a:p>
        </p:txBody>
      </p:sp>
      <p:sp>
        <p:nvSpPr>
          <p:cNvPr id="5" name="Text Placeholder 4"/>
          <p:cNvSpPr>
            <a:spLocks noGrp="1"/>
          </p:cNvSpPr>
          <p:nvPr>
            <p:ph type="body" idx="3"/>
          </p:nvPr>
        </p:nvSpPr>
        <p:spPr/>
        <p:txBody>
          <a:bodyPr/>
          <a:lstStyle/>
          <a:p>
            <a:r>
              <a:t>客户体验管理与风险管理</a:t>
            </a:r>
          </a:p>
        </p:txBody>
      </p:sp>
      <p:sp>
        <p:nvSpPr>
          <p:cNvPr id="6" name="Content Placeholder 5"/>
          <p:cNvSpPr>
            <a:spLocks noGrp="1"/>
          </p:cNvSpPr>
          <p:nvPr>
            <p:ph sz="half" idx="4"/>
          </p:nvPr>
        </p:nvSpPr>
        <p:spPr/>
        <p:txBody>
          <a:bodyPr/>
          <a:lstStyle/>
          <a:p>
            <a:r>
              <a:t>1. 通过数据分析和信用评估技术，对客户的信用风险进行评估和管理，降低信贷风险。</a:t>
            </a:r>
          </a:p>
          <a:p>
            <a:r>
              <a:t>2. 建立完善的客户信用档案，并通过数据共享和信息共享，与其他金融机构合作，共同管理客户的信用风险。</a:t>
            </a:r>
          </a:p>
          <a:p>
            <a:r>
              <a:t>3. 利用大数据技术和人工智能技术，建立欺诈预警系统，及时发现和拦截欺诈行为，降低信贷欺诈风险。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客户体验管理在信贷消费金融行业应用的实践案例解析</a:t>
            </a:r>
          </a:p>
        </p:txBody>
      </p:sp>
      <p:sp>
        <p:nvSpPr>
          <p:cNvPr id="3" name="Text Placeholder 2"/>
          <p:cNvSpPr>
            <a:spLocks noGrp="1"/>
          </p:cNvSpPr>
          <p:nvPr>
            <p:ph type="body" idx="1"/>
          </p:nvPr>
        </p:nvSpPr>
        <p:spPr/>
        <p:txBody>
          <a:bodyPr/>
          <a:lstStyle/>
          <a:p>
            <a:r>
              <a:t>客户体验管理与合规管理</a:t>
            </a:r>
          </a:p>
        </p:txBody>
      </p:sp>
      <p:sp>
        <p:nvSpPr>
          <p:cNvPr id="4" name="Content Placeholder 3"/>
          <p:cNvSpPr>
            <a:spLocks noGrp="1"/>
          </p:cNvSpPr>
          <p:nvPr>
            <p:ph sz="half" idx="2"/>
          </p:nvPr>
        </p:nvSpPr>
        <p:spPr/>
        <p:txBody>
          <a:bodyPr/>
          <a:lstStyle/>
          <a:p>
            <a:r>
              <a:t>1. 建立完善的合规管理体系，确保信贷消费金融业务符合监管要求，保护客户的合法权益。</a:t>
            </a:r>
          </a:p>
          <a:p>
            <a:r>
              <a:t>2. 通过客户体验管理，及时发现和解决客户投诉和纠纷，提高客户满意度，避免监管处罚和声誉风险。</a:t>
            </a:r>
          </a:p>
          <a:p>
            <a:r>
              <a:t>3. 加强员工培训和教育，提高员工的合规意识，确保员工在信贷消费金融业务中严格遵守法律法规和监管规定。</a:t>
            </a:r>
          </a:p>
        </p:txBody>
      </p:sp>
      <p:sp>
        <p:nvSpPr>
          <p:cNvPr id="5" name="Text Placeholder 4"/>
          <p:cNvSpPr>
            <a:spLocks noGrp="1"/>
          </p:cNvSpPr>
          <p:nvPr>
            <p:ph type="body" idx="3"/>
          </p:nvPr>
        </p:nvSpPr>
        <p:spPr/>
        <p:txBody>
          <a:bodyPr/>
          <a:lstStyle/>
          <a:p>
            <a:r>
              <a:t>客户体验管理与产品创新</a:t>
            </a:r>
          </a:p>
        </p:txBody>
      </p:sp>
      <p:sp>
        <p:nvSpPr>
          <p:cNvPr id="6" name="Content Placeholder 5"/>
          <p:cNvSpPr>
            <a:spLocks noGrp="1"/>
          </p:cNvSpPr>
          <p:nvPr>
            <p:ph sz="half" idx="4"/>
          </p:nvPr>
        </p:nvSpPr>
        <p:spPr/>
        <p:txBody>
          <a:bodyPr/>
          <a:lstStyle/>
          <a:p>
            <a:r>
              <a:t>1. 通过客户体验管理，洞察客户需求和偏好，不断推出新的信贷产品和服务，满足客户不断变化的需求。</a:t>
            </a:r>
          </a:p>
          <a:p>
            <a:r>
              <a:t>2. 利用大数据技术和人工智能技术，开发智能化的信贷产品和服务，为客户提供更加便捷和高效的信贷服务。</a:t>
            </a:r>
          </a:p>
          <a:p>
            <a:r>
              <a:t>3. 与其他金融机构和科技公司合作，共同开发新的信贷产品和服务，实现资源共享和优势互补。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客户体验管理在信贷消费金融行业应用的实践案例解析</a:t>
            </a:r>
          </a:p>
        </p:txBody>
      </p:sp>
      <p:sp>
        <p:nvSpPr>
          <p:cNvPr id="3" name="Text Placeholder 2"/>
          <p:cNvSpPr>
            <a:spLocks noGrp="1"/>
          </p:cNvSpPr>
          <p:nvPr>
            <p:ph type="body" idx="1"/>
          </p:nvPr>
        </p:nvSpPr>
        <p:spPr/>
        <p:txBody>
          <a:bodyPr/>
          <a:lstStyle/>
          <a:p>
            <a:r>
              <a:t>客户体验管理与渠道管理</a:t>
            </a:r>
          </a:p>
        </p:txBody>
      </p:sp>
      <p:sp>
        <p:nvSpPr>
          <p:cNvPr id="4" name="Content Placeholder 3"/>
          <p:cNvSpPr>
            <a:spLocks noGrp="1"/>
          </p:cNvSpPr>
          <p:nvPr>
            <p:ph sz="half" idx="2"/>
          </p:nvPr>
        </p:nvSpPr>
        <p:spPr/>
        <p:txBody>
          <a:bodyPr/>
          <a:lstStyle/>
          <a:p>
            <a:r>
              <a:t>1. 通过多渠道整合，为客户提供全方位的信贷服务，满足客户不同场景下的信贷需求。</a:t>
            </a:r>
          </a:p>
          <a:p>
            <a:r>
              <a:t>2. 加强线上和线下渠道的协同，实现客户信息的共享和互通，提高客户体验的一致性和连续性。</a:t>
            </a:r>
          </a:p>
          <a:p>
            <a:r>
              <a:t>3. 利用移动互联网和社交媒体等渠道，与客户建立互动和沟通，拓展信贷服务的渠道，提高客户的可及性。</a:t>
            </a:r>
          </a:p>
        </p:txBody>
      </p:sp>
      <p:sp>
        <p:nvSpPr>
          <p:cNvPr id="5" name="Text Placeholder 4"/>
          <p:cNvSpPr>
            <a:spLocks noGrp="1"/>
          </p:cNvSpPr>
          <p:nvPr>
            <p:ph type="body" idx="3"/>
          </p:nvPr>
        </p:nvSpPr>
        <p:spPr/>
        <p:txBody>
          <a:bodyPr/>
          <a:lstStyle/>
          <a:p>
            <a:r>
              <a:t>客户体验管理与员工培训</a:t>
            </a:r>
          </a:p>
        </p:txBody>
      </p:sp>
      <p:sp>
        <p:nvSpPr>
          <p:cNvPr id="6" name="Content Placeholder 5"/>
          <p:cNvSpPr>
            <a:spLocks noGrp="1"/>
          </p:cNvSpPr>
          <p:nvPr>
            <p:ph sz="half" idx="4"/>
          </p:nvPr>
        </p:nvSpPr>
        <p:spPr/>
        <p:txBody>
          <a:bodyPr/>
          <a:lstStyle/>
          <a:p>
            <a:r>
              <a:t>1. 加强员工培训，提高员工的专业素质和服务水平，确保员工能够为客户提供优质的信贷服务。</a:t>
            </a:r>
          </a:p>
          <a:p>
            <a:r>
              <a:t>2. 建立完善的员工激励机制，鼓励员工为客户提供更好的服务，提高员工的积极性和主动性。</a:t>
            </a:r>
          </a:p>
          <a:p>
            <a:r>
              <a:t>3. 通过定期培训和考核，不断提高员工的专业技能和服务水平，确保员工能够满足客户不断变化的需求。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https://d.book118.com/166102022102010045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信贷消费金融行业客户体验管理概况与痛点分析</vt:lpstr>
      <vt:lpstr> 信贷消费金融行业客户体验管理概况与痛点分析</vt:lpstr>
      <vt:lpstr> 客户体验管理在信贷消费金融行业的重要性与意义</vt:lpstr>
      <vt:lpstr> 客户体验管理在信贷消费金融行业的重要性与意义</vt:lpstr>
      <vt:lpstr> 信贷消费金融行业客户体验管理提升策略框架构建</vt:lpstr>
      <vt:lpstr> 信贷消费金融行业客户体验管理提升策略框架构建</vt:lpstr>
      <vt:lpstr> 信贷消费金融行业客户体验管理提升策略框架构建</vt:lpstr>
      <vt:lpstr> 信贷消费金融行业客户体验管理提升策略框架构建</vt:lpstr>
      <vt:lpstr> 客户体验管理在信贷消费金融行业应用的实践案例解析</vt:lpstr>
      <vt:lpstr> 客户体验管理在信贷消费金融行业应用的实践案例解析</vt:lpstr>
      <vt:lpstr> 客户体验管理在信贷消费金融行业应用的实践案例解析</vt:lpstr>
      <vt:lpstr> 客户体验管理在信贷消费金融行业应用的实践案例解析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2024-09-14T02:39:20.323</cp:lastPrinted>
  <dcterms:created xsi:type="dcterms:W3CDTF">2024-09-13T18:39:20Z</dcterms:created>
  <dcterms:modified xsi:type="dcterms:W3CDTF">2024-09-13T18:39:22Z</dcterms:modified>
</cp:coreProperties>
</file>