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4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9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29497-E987-474C-9814-8EA0B77C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27FB-6BB5-4815-8714-9A02A436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7E5CA-5894-41FF-BFD8-4989825A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0B77E-4DD2-4E93-854F-0B66088EE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4C8D0-AD38-488A-BA80-06785BFB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E2547-8475-4B60-BBF0-42FC78C1E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48673-A243-4A25-B291-43C8AAE5D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64E19-A70C-40CC-947E-55E783EC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DC90C-A0AF-4824-AA94-7E9E98C1F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E222F-954B-470D-BC6D-07617BAB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B80D1-65AD-40F3-9372-6B37C4AF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419" r:id="rId2"/>
    <p:sldLayoutId id="2147509420" r:id="rId3"/>
    <p:sldLayoutId id="2147509421" r:id="rId4"/>
    <p:sldLayoutId id="2147509422" r:id="rId5"/>
    <p:sldLayoutId id="2147509423" r:id="rId6"/>
    <p:sldLayoutId id="2147509424" r:id="rId7"/>
    <p:sldLayoutId id="2147509425" r:id="rId8"/>
    <p:sldLayoutId id="2147509426" r:id="rId9"/>
    <p:sldLayoutId id="2147509427" r:id="rId10"/>
    <p:sldLayoutId id="214750942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0222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流动资产管理与资金调度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流动资产管理的重要性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流动资产管理的策略与措施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资金调度的概念与原则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资金调度的策略与方法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流动资产管理系统的建设与应用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流动资产管理的重要性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流动资产的定义与分类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流动资产的定义：指企业可以在一年内或一个营业周期内变现或耗用的资产，包括现金、应收账款、存货等。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流动资产的分类：根据流动性的不同，流动资产可以分为速动资产和非速动资产。速动资产包括现金、银行存款、应收账款等，非速动资产包括存货、预付账款等。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流动资产的作用：流动资产是企业正常生产经营活动的基础，对于企业的资金周转和盈利能力具有重要影响。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流动资产的管理：企业需要合理配置流动资产，确保有足够的流动性来应对短期债务和经营需求，同时避免过度投资导致资金浪费。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流动资产管理对企业的影响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提高资金使用效率：通过有效的流动资产管理，企业可以更好地利用资金，提高资金使用效率。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降低财务风险：合理的流动资产管理可以降低企业的财务风险，避免资金短缺或资金过剩。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提高企业竞争力：通过优化流动资产配置，企业可以提高生产效率，降低成本，从而提高竞争力。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促进企业可持续发展：合理的流动资产管理可以帮助企业实现可持续发展，为企业的长期发展奠定基础。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流动资产管理的重要性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流动资产管理可以有效降低企业的财务风险，提高企业的抗风险能力。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流动资产是企业运营的基础，直接影响企业的运营效率和盈利能力。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流动资产管理可以帮助企业更好地预测和应对市场变化，提高企业的市场竞争力。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流动资产管理可以提高企业的资金使用效率，降低企业的运营成本。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1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流动资产管理的策略与措施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现金管理策略</a:t>
            </a:r>
            <a:endParaRPr lang="zh-CN" altLang="en-US"/>
          </a:p>
        </p:txBody>
      </p:sp>
      <p:sp>
        <p:nvSpPr>
          <p:cNvPr id="1049296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现金预算：制定现金预算，确保现金收支平衡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确定现金需求：根据企业运营情况，预测未来现金需求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现金持有成本：考虑现金持有成本，优化现金管理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现金投资策略：选择合适的现金投资工具，提高现金收益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应收账款管理措施</a:t>
            </a:r>
            <a:endParaRPr lang="zh-CN" altLang="en-US"/>
          </a:p>
        </p:txBody>
      </p:sp>
      <p:sp>
        <p:nvSpPr>
          <p:cNvPr id="10493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制定合理的信用政策，控制应收账款规模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采用信用保险，降低坏账风险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利用应收账款融资，提高资金周转率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加强应收账款催收，提高回款率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存货管理策略</a:t>
            </a:r>
            <a:endParaRPr lang="zh-CN" altLang="en-US"/>
          </a:p>
        </p:txBody>
      </p:sp>
      <p:sp>
        <p:nvSpPr>
          <p:cNvPr id="1049420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定期盘点：定期对存货进行盘点，确保库存信息的准确性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经济批量订购：根据需求预测和库存成本，确定最佳订购量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库存控制：采用先进先出、后进先出等方法，控制库存周转率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供应链协同：与供应商、分销商等合作伙伴协同，提高存货管理效率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短期投资管理策略</a:t>
            </a:r>
            <a:endParaRPr lang="zh-CN" altLang="en-US"/>
          </a:p>
        </p:txBody>
      </p:sp>
      <p:sp>
        <p:nvSpPr>
          <p:cNvPr id="1049470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2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选择投资工具：货币市场基金、短期债券、股票等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确定投资目标：追求短期收益，降低风险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制定投资计划：设定投资期限、金额、风险承受能力等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实施投资操作：根据市场变化，适时调整投资组合，实现收益最大化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2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资金调度的概念与原则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https://d.book118.com/166102224140010035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流动资产管理与资金调度</vt:lpstr>
      <vt:lpstr>目录</vt:lpstr>
      <vt:lpstr>添加章节标题</vt:lpstr>
      <vt:lpstr>流动资产管理的重要性</vt:lpstr>
      <vt:lpstr>PowerPoint Presentation</vt:lpstr>
      <vt:lpstr>流动资产的定义与分类</vt:lpstr>
      <vt:lpstr>流动资产管理对企业的影响</vt:lpstr>
      <vt:lpstr>流动资产管理的重要性</vt:lpstr>
      <vt:lpstr>流动资产管理的策略与措施</vt:lpstr>
      <vt:lpstr>PowerPoint Presentation</vt:lpstr>
      <vt:lpstr>现金管理策略</vt:lpstr>
      <vt:lpstr>应收账款管理措施</vt:lpstr>
      <vt:lpstr>存货管理策略</vt:lpstr>
      <vt:lpstr>短期投资管理策略</vt:lpstr>
      <vt:lpstr>资金调度的概念与原则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2024-09-05T11:46:19.826</cp:lastPrinted>
  <dcterms:created xsi:type="dcterms:W3CDTF">2024-09-05T03:46:19Z</dcterms:created>
  <dcterms:modified xsi:type="dcterms:W3CDTF">2024-09-05T03:46:22Z</dcterms:modified>
</cp:coreProperties>
</file>