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5" r:id="rId32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5E886-1D13-4BBF-9F6F-5B7B27BCB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6BEE6F-18F1-4ADD-9C02-22ACAD547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E29A0-719A-4FED-9387-8C0850753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913E39-DEB6-4D45-BE5B-69B68174E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056531-851B-445C-8481-8325E4EAC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85A4C1-F82C-4F31-9597-21F68F662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75C0CB-F185-465F-A23A-8BE917179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3B9D87-BEFF-41A9-96D6-36DDC1A5E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763E2-159F-4FFB-B2BA-A0F51B02F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B2D17-E913-487B-AC83-389A9DDCE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B799F-713C-4520-948D-F0CECD195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0402421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《急诊医学概述》ppt课件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急诊医疗服务体系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常见急症与急救处理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急诊医学面临的挑战与对策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案例分享与讨论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急诊医疗服务体系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常见急症与急救处理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急诊医学面临的挑战与对策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案例分享与讨论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急诊医学的定义与重要性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急诊医学的定义与重要性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急诊医生需具备丰富的医学知识和技能，能够迅速评估、诊断和治疗患者的紧急状况，为患者提供及时、有效的医疗服务。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急诊医学是一门专注于紧急救治和快速康复的医学专业，主要涉及急危重症患者的救治和突发事件应急救援。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急诊医生需具备丰富的医学知识和技能，能够迅速评估、诊断和治疗患者的紧急状况，为患者提供及时、有效的医疗服务。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急诊医学是一门专注于紧急救治和快速康复的医学专业，主要涉及急危重症患者的救治和突发事件应急救援。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47" b="166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急诊医学是医疗体系中的重要组成部分，承担着救治急危重症患者的重任，是保障人民生命安全的关键环节。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随着社会发展和人口老龄化加剧，急诊医疗服务的需求不断增加，提高急诊医疗服务质量对于保障人民健康具有重要意义。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47" b="1664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急诊医学是医疗体系中的重要组成部分，承担着救治急危重症患者的重任，是保障人民生命安全的关键环节。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随着社会发展和人口老龄化加剧，急诊医疗服务的需求不断增加，提高急诊医疗服务质量对于保障人民健康具有重要意义。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全科医学关注的是患者的整体健康状况，提供长期、连续的医疗服务，而急诊医学则侧重于急危重症患者的紧急救治。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全科医生通常在社区医疗机构工作，而急诊医生则主要在医院工作，负责处理各类紧急状况。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全科医生需要具备全面的医学知识和技能，能够处理常见病和多发病，而急诊医生则需要具备更加专业和精湛的医学技能，能够应对各种紧急状况和突发事件。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17" r="15717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急诊医学与全科医学的区别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全科医学关注的是患者的整体健康状况，提供长期、连续的医疗服务，而急诊医学则侧重于急危重症患者的紧急救治。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全科医生通常在社区医疗机构工作，而急诊医生则主要在医院工作，负责处理各类紧急状况。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全科医生需要具备全面的医学知识和技能，能够处理常见病和多发病，而急诊医生则需要具备更加专业和精湛的医学技能，能够应对各种紧急状况和突发事件。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17" r="15717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急诊医学与全科医学的区别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急诊医疗服务体系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急诊医疗服务体系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在事故现场或患者家中，对急危重症患者进行初步急救处理，如止血、心肺复苏、稳定病情等。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将患者迅速转至医院急诊科，确保患者得到进一步的专业救治。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院前急救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快速转运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在事故现场或患者家中，对急危重症患者进行初步急救处理，如止血、心肺复苏、稳定病情等。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将患者迅速转至医院急诊科，确保患者得到进一步的专业救治。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院前急救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快速转运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现场急救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分诊与评估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根据患者病情的紧急程度进行分诊，快速评估病情，制定救治方案。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对需要紧急救治的患者进行抢救，如心肺复苏、紧急手术等。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专科会诊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根据患者病情需要，请相关专科医生进行会诊，协助救治。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院内急诊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分诊与评估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根据患者病情的紧急程度进行分诊，快速评估病情，制定救治方案。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对需要紧急救治的患者进行抢救，如心肺复苏、紧急手术等。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专科会诊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根据患者病情需要，请相关专科医生进行会诊，协助救治。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院内急诊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监测与治疗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对病情严重、生命体征不稳定的患者进行24小时监测，实施相应的治疗措施。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高级生命支持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对患者进行心肺复苏、机械通气、血液净化等高级生命支持治疗。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多学科协作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重症监护涉及多个学科，需要多学科医生协作，共同制定救治方案。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重症监护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监测与治疗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对病情严重、生命体征不稳定的患者进行24小时监测，实施相应的治疗措施。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高级生命支持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对患者进行心肺复苏、机械通气、血液净化等高级生命支持治疗。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多学科协作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重症监护涉及多个学科，需要多学科医生协作，共同制定救治方案。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重症监护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375" b="2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通过持续质量改进，提高急诊医疗服务质量，降低医疗差错和纠纷的发生率。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合理配置急诊医疗资源，包括人力、物力和财力，确保救治工作的顺利进行。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优化急诊医疗服务流程，提高救治效率，减少患者等待时间。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急诊医疗体系的管理与优化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375" b="2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通过持续质量改进，提高急诊医疗服务质量，降低医疗差错和纠纷的发生率。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合理配置急诊医疗资源，包括人力、物力和财力，确保救治工作的顺利进行。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优化急诊医疗服务流程，提高救治效率，减少患者等待时间。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急诊医疗体系的管理与优化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常见急症与急救处理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常见急症与急救处理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紧急救命技能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心肺复苏术（CPR）包括胸外按压、开放气道和人工呼吸三个步骤，正确的操作步骤对于提高抢救成功率至关重要。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心肺复苏术（CPR）是一种紧急抢救技能，用于在心脏骤停的情况下维持大脑和器官的氧气供应，以挽救生命。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培训与认证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正确操作步骤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为了掌握心肺复苏术（CPR），需要参加专业的培训课程并获得认证，以确保在紧急情况下能够正确、有效地进行操作。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</a:t>
              </a:r>
            </a:p>
          </p:txBody>
        </p:sp>
      </p:grp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紧急救命技能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心肺复苏术（CPR）包括胸外按压、开放气道和人工呼吸三个步骤，正确的操作步骤对于提高抢救成功率至关重要。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心肺复苏术（CPR）是一种紧急抢救技能，用于在心脏骤停的情况下维持大脑和器官的氧气供应，以挽救生命。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培训与认证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正确操作步骤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为了掌握心肺复苏术（CPR），需要参加专业的培训课程并获得认证，以确保在紧急情况下能够正确、有效地进行操作。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</a:t>
              </a:r>
            </a:p>
          </p:txBody>
        </p:sp>
      </p:grp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危及生命的紧急状态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休克是一种危及生命的紧急状态，是由于各种原因导致血压下降、组织缺氧和器官功能受损，需要及时抢救。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早期识别与治疗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休克早期识别和治疗对于提高抢救成功率至关重要，包括补充血容量、纠正酸中毒、使用血管活性药物等措施。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预防与护理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预防休克的发生和休克后的护理对于患者的康复至关重要，包括避免诱发因素、密切监测生命体征、保持呼吸道通畅等措施。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休克</a:t>
              </a:r>
            </a:p>
          </p:txBody>
        </p:sp>
      </p:grp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危及生命的紧急状态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休克是一种危及生命的紧急状态，是由于各种原因导致血压下降、组织缺氧和器官功能受损，需要及时抢救。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早期识别与治疗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休克早期识别和治疗对于提高抢救成功率至关重要，包括补充血容量、纠正酸中毒、使用血管活性药物等措施。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预防与护理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预防休克的发生和休克后的护理对于患者的康复至关重要，包括避免诱发因素、密切监测生命体征、保持呼吸道通畅等措施。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休克</a:t>
              </a:r>
            </a:p>
          </p:txBody>
        </p:sp>
      </p:grp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严重的心脏疾病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急性心肌梗死的急救措施包括快速开通闭塞的冠状动脉、溶栓治疗、急诊PCI等，治疗措施包括药物治疗、介入治疗和外科手术等。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急性心肌梗死是一种严重的心脏疾病，是由于冠状动脉急性闭塞导致心肌缺血坏死，可引起胸痛、心律失常、心力衰竭等严重后果。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预防与康复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急救措施与治疗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预防急性心肌梗死的发生和康复对于患者的长期健康至关重要，包括控制危险因素、改变不良生活习惯、坚持药物治疗等措施。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急性心肌梗死</a:t>
              </a:r>
            </a:p>
          </p:txBody>
        </p:sp>
      </p:grp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严重的心脏疾病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急性心肌梗死的急救措施包括快速开通闭塞的冠状动脉、溶栓治疗、急诊PCI等，治疗措施包括药物治疗、介入治疗和外科手术等。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急性心肌梗死是一种严重的心脏疾病，是由于冠状动脉急性闭塞导致心肌缺血坏死，可引起胸痛、心律失常、心力衰竭等严重后果。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预防与康复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急救措施与治疗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预防急性心肌梗死的发生和康复对于患者的长期健康至关重要，包括控制危险因素、改变不良生活习惯、坚持药物治疗等措施。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急性心肌梗死</a:t>
              </a:r>
            </a:p>
          </p:txBody>
        </p:sp>
      </p:grp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https://d.book118.com/166104024212010044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196</Paragraphs>
  <Slides>30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2024-09-13T07:27:46.492</cp:lastPrinted>
  <dcterms:created xsi:type="dcterms:W3CDTF">2024-09-12T23:27:46Z</dcterms:created>
  <dcterms:modified xsi:type="dcterms:W3CDTF">2024-09-12T23:27:48Z</dcterms:modified>
</cp:coreProperties>
</file>