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A505DB-66A0-4D4A-A270-485C35BD89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784AFF-F6FA-4BDE-B9A2-1BB87B7C32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F2DFEA-4B7C-46C6-AE32-9F8A582D3A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F5A01D-5AFC-4312-B0F4-9CD9E6D0C7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A2BFECD-CAA2-4212-909A-1B52037E7F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7928027-46F2-4E48-BA28-86A9E2B6DD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C87ACC2-A9F7-44FF-ADBE-72D48AEF9B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9C076C-C0AB-4D6D-B5D3-94CB251B06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5BB400-676D-4B06-B5DF-BBF3C81D6D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868936-5052-4840-BB8F-71CD0989D1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E58A69-81B5-4A77-90C2-32AF05A8AC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6104144221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项目质量评估工具和技术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质量评估工具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质量评估技术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工具与技术选择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质量评估实施步骤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质量评估结果应用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2485" r="248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提高项目质量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通过评估工具和技术，可以发现项目中存在的问题和缺陷，及时进行改进和优化，从而提高项目的整体质量。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降低项目风险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项目质量评估有助于识别潜在的风险和隐患，避免或减少项目失败的可能性。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促进项目成功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优质的项目质量是项目成功的重要保障，通过评估工具和技术可以提高项目的成功率。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项目过程评估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项目产品评估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项目团队评估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项目风险评估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评估范围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对项目整个生命周期中的各个阶段进行评估，包括项目计划、需求分析、设计、编码、测试、发布等。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对项目团队的组成、协作、沟通能力以及团队成员的技能和素质进行评估。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对项目最终产生的产品或服务进行评估，包括功能、性能、安全性、易用性等方面。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对项目中的潜在风险进行识别、分析和评估，包括技术风险、市场风险、资源风险等。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质量评估工具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使用场景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适用于项目质量评估的各个阶段，特别是在项目初期，可以帮助团队明确评估标准和要求。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可能过于简单，无法涵盖所有复杂的项目要素。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简单易用，有助于提高评估的一致性和准确性。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检查表是一种用于收集和记录数据的结构化工具，用于确保所有重要的项目要素都被考虑和评估。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检查表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5381" r="15381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流程图是一种图形化表示过程或系统的工具，用于显示项目流程中的各个环节和相互关系。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使用场景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优点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缺点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适用于分析项目流程中的瓶颈和问题，以及优化和改进项目流程。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能够清晰地展示项目流程和相互关系，有助于发现潜在的问题和改进点。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可能需要一定的专业知识和技能来绘制和解读。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流程图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09005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2250101" y="4321454"/>
            <a:ext cx="0" cy="466005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2180060" y="4237548"/>
            <a:ext cx="134112" cy="1341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929966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387779" y="3234448"/>
            <a:ext cx="2267776" cy="788288"/>
          </a:xfrm>
          <a:prstGeom prst="homePlate">
            <a:avLst>
              <a:gd name="adj" fmla="val 4892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461693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919506" y="3234448"/>
            <a:ext cx="2267776" cy="788288"/>
          </a:xfrm>
          <a:prstGeom prst="homePlate">
            <a:avLst>
              <a:gd name="adj" fmla="val 4892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993913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451726" y="3234448"/>
            <a:ext cx="2267776" cy="788288"/>
          </a:xfrm>
          <a:prstGeom prst="homePlate">
            <a:avLst>
              <a:gd name="adj" fmla="val 4892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8536622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8994435" y="3234448"/>
            <a:ext cx="2267776" cy="788288"/>
          </a:xfrm>
          <a:prstGeom prst="homePlate">
            <a:avLst>
              <a:gd name="adj" fmla="val 48923"/>
            </a:avLst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  <a:lumMod val="75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1146135" y="342380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cxnSp>
        <p:nvCxnSpPr>
          <p:cNvPr id="14" name="Connector 14"/>
          <p:cNvCxnSpPr/>
          <p:nvPr/>
        </p:nvCxnSpPr>
        <p:spPr>
          <a:xfrm flipH="1">
            <a:off x="7270496" y="4301578"/>
            <a:ext cx="0" cy="466005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7200455" y="4217672"/>
            <a:ext cx="134112" cy="1341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9809141" y="2540511"/>
            <a:ext cx="0" cy="466005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9739100" y="2955122"/>
            <a:ext cx="134112" cy="1341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H="1">
            <a:off x="4776899" y="2540511"/>
            <a:ext cx="0" cy="466005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AutoShape 19"/>
          <p:cNvSpPr/>
          <p:nvPr/>
        </p:nvSpPr>
        <p:spPr>
          <a:xfrm>
            <a:off x="4706858" y="2955122"/>
            <a:ext cx="134112" cy="1341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3107462" y="1267317"/>
            <a:ext cx="3355016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适用于监控项目的关键过程和结果，以及及时发现和解决问题。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716515" y="342380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使用场景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220648" y="342380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优点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812614" y="342380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缺点</a:t>
            </a:r>
          </a:p>
        </p:txBody>
      </p:sp>
      <p:sp>
        <p:nvSpPr>
          <p:cNvPr id="24" name="Freeform 24"/>
          <p:cNvSpPr/>
          <p:nvPr/>
        </p:nvSpPr>
        <p:spPr>
          <a:xfrm>
            <a:off x="11063949" y="3234448"/>
            <a:ext cx="937130" cy="78828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575049" y="4966719"/>
            <a:ext cx="3355016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控制图是一种用于监控过程稳定性和性能的工具，通过图形化展示过程数据的变化趋势和异常情况。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195704" y="1267317"/>
            <a:ext cx="3355016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需要对数据进行收集和分析，可能需要一定的时间和资源投入。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650171" y="4966719"/>
            <a:ext cx="3355016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能够实时监控项目过程和结果，有助于及时发现问题并采取相应的措施。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控制图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直方图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直方图是一种用于表示数据分布的图形化工具，通过展示不同数值范围内的数据频数或频率来揭示数据的分布规律。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使用场景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适用于分析项目数据的分布情况和异常值，以及评估项目的稳定性和一致性。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能够直观地展示数据分布情况和异常值，有助于发现潜在的问题和改进点。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缺点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需要对数据进行收集、整理和分析，可能需要一定的时间和资源投入。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质量评估技术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抽样方法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简单随机抽样、分层抽样、系统抽样等，根据项目特点和需求选择合适的抽样方法。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样本量确定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根据总体规模、置信水平、误差范围等因素，合理确定样本量大小。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检验标准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制定明确的检验标准，对样本进行逐一检查，记录不符合标准的情况。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抽样检验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9792" r="19792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根据问题背景和研究目的，提出原假设和备择假设。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原假设与备择假设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选择合适的检验统计量，如t检验、F检验等。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检验统计量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设定显著性水平，通常取0.05或0.01，用于判断假设是否成立。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显著性水平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假设检验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回归模型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建立因变量与自变量之间的回归模型，如线性回归、逻辑回归等。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模型评估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通过拟合优度、调整R方等指标评估模型的拟合效果。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预测与解释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利用回归模型进行预测，解释自变量对因变量的影响程度。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回归分析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02" r="1660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多重比较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在处理因素有显著差异的情况下，进一步进行多重比较，找出具体差异的处理组。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方差来源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分析数据中的方差来源，包括处理因素、随机误差等。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假设检验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通过F检验等方法，判断不同处理因素对结果是否有显著影响。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方差分析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https://d.book118.com/166104144221010051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2024-09-17T20:23:44.615</cp:lastPrinted>
  <dcterms:created xsi:type="dcterms:W3CDTF">2024-09-17T12:23:44Z</dcterms:created>
  <dcterms:modified xsi:type="dcterms:W3CDTF">2024-09-17T12:23:46Z</dcterms:modified>
</cp:coreProperties>
</file>