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9190C-3CC6-402D-82A0-0F0D808AE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58B23-867A-420A-AF0E-0BC7986BE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5E327-8DD4-47CF-9EE7-6F855D284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9EF44A-1D52-439C-8B2E-E8283B7FF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773160-7869-46D7-B894-6E31C89A0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FBF768-7430-42EA-BFCE-9E41070D7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7319E6-A372-44A8-851D-477ABBF01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3FB81A-E46E-4A75-80B8-DB966F51C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818FBC-F0C3-4C3D-A137-73787A74C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B8A35-C995-4B8A-9778-1CE9D5421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72253-049E-44E1-9805-05165BED2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104205151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学会学习：工欲善其事必先利其器（七年级政治上册）\n## 1.珍惜学习时光，培养良好的学习习惯\n### 1.1认识学习的重要性，明确学习目标\n### 1.2学会合理安排时间，提高学习效率\n### 1.3培养良好的学习习惯，形成自主学习能力\n## 2.掌握有效的学习方法，提高学习效果\n### 2.1学会课前预习，提高课堂参与度\n### 2.2课堂认真听讲，积极参与讨论\n### 2.3课后及时复习，巩固所学知识\n## 3.培养学习兴趣，激发学习动力\n### 3.1了解自己的兴趣，选择喜欢的学科\n### 3.2学会调整心态，克服学习困难\n### 3.3与同学互相鼓励，共同进步\n## 4.合理安排学习计划，保持学习的持续性\n### 4.1制定短期和长期学习计划，明确目标\n### 4.2坚持每天学习，保持学习的连续性\n### 4.3定期检查学习进度，调整学习计划\n## 5.学会与他人合作，共同成长\n### 5.1学会倾听他人意见，尊重他人观点\n### 5.2与他人分享学习方法，共同进步\n### 5.3学会团结协作，共同解决问题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3500"/>
              <a:t>学会学习：工欲善其事必先利其器（七年级政治上册）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珍惜学习时光，培养良好的学习习惯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66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67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68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，丰富内心世界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思维能力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，提高解决问题的能力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，为未来发展奠定基础</a:t>
                </a:r>
                <a:endParaRPr/>
              </a:p>
            </p:txBody>
          </p:sp>
          <p:sp>
            <p:nvSpPr>
              <p:cNvPr id="1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了解学习对于个人成长的重要性</a:t>
                </a:r>
                <a:endParaRPr/>
              </a:p>
            </p:txBody>
          </p:sp>
        </p:grpSp>
        <p:grpSp>
          <p:nvGrpSpPr>
            <p:cNvPr id="171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升学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做准备，提高学术成绩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打基础，掌握实用技能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个人兴趣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发展，培养特长和爱好</a:t>
                </a:r>
                <a:endParaRPr/>
              </a:p>
            </p:txBody>
          </p:sp>
          <p:sp>
            <p:nvSpPr>
              <p:cNvPr id="173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设定明确的学习目标</a:t>
                </a:r>
                <a:endParaRPr/>
              </a:p>
            </p:txBody>
          </p:sp>
          <p:sp>
            <p:nvSpPr>
              <p:cNvPr id="174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5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76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，合理安排时间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良好习惯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，提高学习效率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勤奋学习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，克服学习困难</a:t>
                </a:r>
                <a:endParaRPr/>
              </a:p>
            </p:txBody>
          </p:sp>
          <p:sp>
            <p:nvSpPr>
              <p:cNvPr id="177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为实现学习目标付出努力</a:t>
                </a:r>
                <a:endParaRPr/>
              </a:p>
            </p:txBody>
          </p:sp>
          <p:sp>
            <p:nvSpPr>
              <p:cNvPr id="178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认识学习的重要性，明确学习目标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学会时间管理，制定学习计划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长期目标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，明确学习方向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短期计划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，落实学习任务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休息时间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，保持身心健康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提高时间利用效率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集中精力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，避免分心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优先级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，优先完成重要任务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拒绝诱惑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，减少干扰</a:t>
                </a:r>
                <a:endParaRPr/>
              </a:p>
            </p:txBody>
          </p:sp>
          <p:pic>
            <p:nvPicPr>
              <p:cNvPr id="19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坚持执行学习计划，形成良好习惯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养成良好的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作息时间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，保证学习精力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每日学习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，保持学习的连续性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检查进度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，调整学习计划</a:t>
                </a:r>
                <a:endParaRPr/>
              </a:p>
            </p:txBody>
          </p:sp>
          <p:pic>
            <p:nvPicPr>
              <p:cNvPr id="19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学会合理安排时间，提高学习效率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培养良好的学习习惯，形成自主学习能力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01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养成良好的学习习惯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课前预习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，提高课堂参与度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课堂认真听讲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，积极参与讨论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课后及时复习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，巩固所学知识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培养自主学习能力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独立思考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，培养解决问题的能力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查阅资料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，拓宽知识视野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自我激励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，保持学习热情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11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保持学习的持续性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长期学习计划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，明确目标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每天学习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，保持学习的连续性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检查学习进度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，调整学习计划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掌握有效的学习方法，提高学习效果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了解课程内容，提前做好准备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阅读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，了解基本概念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查看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，掌握重点难点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思考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，提高课堂参与度</a:t>
                </a:r>
                <a:endParaRPr/>
              </a:p>
            </p:txBody>
          </p:sp>
          <p:sp>
            <p:nvSpPr>
              <p:cNvPr id="22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课前预习的好处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课堂效率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，减少课后复习时间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自信心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，提高学习效果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独立思考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能力，提高解决问题的能力</a:t>
                </a:r>
                <a:endParaRPr/>
              </a:p>
            </p:txBody>
          </p:sp>
          <p:sp>
            <p:nvSpPr>
              <p:cNvPr id="22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坚持课前预习，形成良好习惯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每日预习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的习惯，保持学习连续性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总结预习效果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，调整预习方法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同学交流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预习经验，共同进步</a:t>
                </a:r>
                <a:endParaRPr/>
              </a:p>
            </p:txBody>
          </p:sp>
          <p:sp>
            <p:nvSpPr>
              <p:cNvPr id="23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学会课前预习，提高课堂参与度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注意力集中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，避免分心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抓住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重点难点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，加深理解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重要内容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，方便复习</a:t>
                </a:r>
                <a:endParaRPr/>
              </a:p>
            </p:txBody>
          </p:sp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课堂认真听讲，提高学习效果</a:t>
                </a:r>
                <a:endParaRPr/>
              </a:p>
            </p:txBody>
          </p:sp>
        </p:grpSp>
        <p:grpSp>
          <p:nvGrpSpPr>
            <p:cNvPr id="24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敢于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，培养独立思考能力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回答问题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，展示自己的理解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同学交流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，拓宽思维视野</a:t>
                </a:r>
                <a:endParaRPr/>
              </a:p>
            </p:txBody>
          </p:sp>
          <p:sp>
            <p:nvSpPr>
              <p:cNvPr id="24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积极参与课堂讨论，提高思维能力</a:t>
                </a:r>
                <a:endParaRPr/>
              </a:p>
            </p:txBody>
          </p:sp>
        </p:grpSp>
        <p:grpSp>
          <p:nvGrpSpPr>
            <p:cNvPr id="24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课堂纪律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，尊重老师和同学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克服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拖延症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，及时完成学习任务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学习热情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，提高课堂效果</a:t>
                </a:r>
                <a:endParaRPr/>
              </a:p>
            </p:txBody>
          </p:sp>
          <p:sp>
            <p:nvSpPr>
              <p:cNvPr id="24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珍惜课堂时间，提高学习效率</a:t>
                </a:r>
                <a:endParaRPr/>
              </a:p>
            </p:txBody>
          </p:sp>
        </p:grpSp>
      </p:grpSp>
      <p:pic>
        <p:nvPicPr>
          <p:cNvPr id="24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课堂认真听讲，积极参与讨论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课后及时复习，巩固所学知识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，加深对概念的理解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，提高解题能力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总结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学习内容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，形成知识体系</a:t>
                </a:r>
                <a:endParaRPr/>
              </a:p>
            </p:txBody>
          </p:sp>
          <p:sp>
            <p:nvSpPr>
              <p:cNvPr id="25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制定复习计划，提高复习效果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复习时间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，避免临时抱佛脚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复习重点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，巩固知识薄弱环节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进行总结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，调整复习方法</a:t>
                </a:r>
                <a:endParaRPr/>
              </a:p>
            </p:txBody>
          </p:sp>
          <p:sp>
            <p:nvSpPr>
              <p:cNvPr id="26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培养良好的复习习惯，提高学习效果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每日复习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，保持学习的连续性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同学交流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复习经验，共同进步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学习热情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，提高复习效果</a:t>
                </a:r>
                <a:endParaRPr/>
              </a:p>
            </p:txBody>
          </p:sp>
          <p:sp>
            <p:nvSpPr>
              <p:cNvPr id="26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课后及时复习，巩固所学知识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培养学习兴趣，激发学习动力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了解自己的兴趣，发现学习的乐趣</a:t>
                </a:r>
                <a:endParaRPr/>
              </a:p>
            </p:txBody>
          </p:sp>
          <p:sp>
            <p:nvSpPr>
              <p:cNvPr id="1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兴趣爱好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，找到学习的动力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自己的优点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，发挥优势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尝试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不同学科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，找到喜欢的领域</a:t>
                </a:r>
                <a:endParaRPr/>
              </a:p>
            </p:txBody>
          </p:sp>
        </p:grpSp>
        <p:grpSp>
          <p:nvGrpSpPr>
            <p:cNvPr id="1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选择喜欢的学科，提高学习效果</a:t>
                </a:r>
                <a:endParaRPr/>
              </a:p>
            </p:txBody>
          </p:sp>
          <p:sp>
            <p:nvSpPr>
              <p:cNvPr id="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有兴趣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的学科，保持学习热情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适合自己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的学科，发挥优势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有发展前途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的学科，为未来打基础</a:t>
                </a:r>
                <a:endParaRPr/>
              </a:p>
            </p:txBody>
          </p:sp>
        </p:grpSp>
        <p:grpSp>
          <p:nvGrpSpPr>
            <p:cNvPr id="1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为实现兴趣付出努力，提高学习效果</a:t>
                </a:r>
                <a:endParaRPr/>
              </a:p>
            </p:txBody>
          </p:sp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，落实学习任务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良好习惯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，提高学习效率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勤奋学习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，克服学习困难</a:t>
                </a:r>
                <a:endParaRPr/>
              </a:p>
            </p:txBody>
          </p:sp>
        </p:grpSp>
      </p:grpSp>
      <p:pic>
        <p:nvPicPr>
          <p:cNvPr id="2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了解自己的兴趣，选择喜欢的学科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https://d.book118.com/166104205151010054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学会学习：工欲善其事必先利其器（七年级政治上册）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2024-09-21T20:36:56.695</cp:lastPrinted>
  <dcterms:created xsi:type="dcterms:W3CDTF">2024-09-21T12:36:56Z</dcterms:created>
  <dcterms:modified xsi:type="dcterms:W3CDTF">2024-09-21T12:36:58Z</dcterms:modified>
</cp:coreProperties>
</file>