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5214C-F95B-495E-B758-A3AB285F2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B7287-27E8-4413-B4F5-DC39A0088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53945-59D6-4021-95BC-F7F45829D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1750CB-256F-4C5F-9265-509B87F88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F4E6F9-771F-4073-87CF-C61FF5CDA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EB8941-0E44-409B-B3ED-0F8E1D585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3111A5-FF3F-40E2-BB43-B82858C1D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B4205F-C8C7-40CB-8B7D-53B516B12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3C38EE-38CD-48C9-85AA-2589DFB43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CBB6A-1C70-4BE0-90FE-C28D1246C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92E00-2574-4C85-9D6D-CB4EF129B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1100051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化妆品与个护行业基础知识初探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产品分类与特点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原料与配方技术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生产工艺与设备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品牌建设与市场营销策略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行业法规与标准解读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化妆品与个护行业定义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以涂抹、喷洒或者其他类似方法，散布于人体表面的任何部位，如皮肤、毛发、指趾甲、唇齿等，以达到清洁、保养、美容、修饰和改变外观，或者修正人体气味，保持良好状态为目的的化学工业品或精细化工产品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个人护理用品，指日常生活中用于个人卫生和清洁的产品，如洗发水、沐浴露、牙膏、卫生巾等。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个护产品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0995" r="10995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市场规模及增长速度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全球化妆品和个人护理品市场规模已达数千亿美元，其中中国市场规模逐年增长，成为全球最大的化妆品市场之一。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随着消费者对美的追求和个护意识的提高，化妆品和个护品市场增长速度逐年加快，预计未来几年将保持稳定增长。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6" name="Freeform 6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多样化需求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消费者对化妆品和个护品的需求多样化，包括基础护肤、彩妆、香氛、男士护理等多个领域。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随着消费者对个性化需求的追求，化妆品和个护品的定制化服务逐渐受到关注。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品牌意识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品牌成为消费者选择产品的重要因素之一，知名品牌往往更受消费者信赖和喜爱。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安全性要求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消费者对产品的安全性要求越来越高，对产品成分和质量的关注度不断提升。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未来化妆品和个护品行业将更加注重环保和可持续发展，推动绿色生产和使用环保包装材料。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科技在化妆品和个护品行业的应用将不断加深，如智能穿戴设备、3D打印技术等将为行业带来新的发展机遇。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科技创新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个性化定制服务将成为行业发展的重要趋势，满足消费者对于独特和个性化产品的需求。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化妆品和个护品品牌将积极寻求与其他领域的跨界合作，打造多元化的产品和服务体验。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产品分类与特点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3332131" y="4551331"/>
            <a:ext cx="333375" cy="333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4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688419" y="1750981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15400" y="4337018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3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化妆品类产品介绍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58979" y="146356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护肤品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8456" y="18767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包括洁面乳、爽肤水、乳液、面霜等，主要用于保持皮肤健康、清洁和滋润。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248775" y="102065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彩妆品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328252" y="14338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如口红、眼影、粉底、腮红等，用于提升面部色彩和轮廓，增加美感。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9328252" y="3735303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香水类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407729" y="4148477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包括香水、古龙水、淡香水等，用于增加体香和氛围香。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4339" y="4238625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美发产品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73817" y="465179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如洗发水、护发素、发膜、造型品等，用于头发的清洁、护理和造型。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1" name="Freeform 41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个人护理品类产品介绍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32" r="1623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身体护理品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包括沐浴露、身体乳液、磨砂膏等，用于身体的清洁和滋润。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私密护理品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如女性洗液、卫生巾等，用于私密部位的清洁和护理。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手部护理品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如洗手液、护手霜等，专门用于手部的清洁和保养。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口腔护理品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包括牙膏、牙刷、漱口水等，用于口腔的清洁和保健。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不同年龄段、性别、肤质的人群适用的产品不同，如婴儿、儿童、男性、女性等。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使用场景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日常护理、特殊护理（如防晒、抗敏）、彩妆装扮、旅行便携等场景需要不同类型的产品。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不同产品的适用人群及使用场景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250" r="312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科技融合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多功能融合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产品创新趋势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越来越多品牌注重环保理念，推出无添加、有机等绿色化妆品。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根据个人肤质和需求定制专属化妆品成为新趋势。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智能化妆品逐渐兴起，如智能肌肤检测仪、智能面膜等。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单一产品具备多种功效，如护肤彩妆二合一产品等。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原料与配方技术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812" b="681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包括水、油脂、蜡类、粉质等，构成化妆品的基质。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基础原料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如保湿剂、美白剂、防晒剂等，赋予化妆品特殊功效。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功效原料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具有清洁、乳化、增溶等作用，是化妆品配方中的重要成分。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表面活性剂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如防腐剂、香精、色素等，用于调节化妆品的感官性质和稳定性。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添加剂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常用原料种类及其功能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保证产品在生产、储存和使用过程中的物理和化学稳定性。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功效性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优化产品的质地、气味等感官属性，提高消费者使用体验。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确保原料及配方对皮肤无害，避免使用禁用或限用物质。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根据产品定位和消费者需求，选择合适的功效原料和配方组合。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配方设计原则与方法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安全性评估及法规要求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原料安全性评估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对原料进行毒理学评价，确保其安全性符合法规要求。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产品安全性评估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对产品进行皮肤刺激性、过敏性等测试，确保产品安全。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法规要求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遵守各国化妆品法规，如欧盟化妆品指令、美国FDA规定等。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https://d.book118.com/166110005155010050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2024-09-16T02:54:57.219</cp:lastPrinted>
  <dcterms:created xsi:type="dcterms:W3CDTF">2024-09-15T18:54:57Z</dcterms:created>
  <dcterms:modified xsi:type="dcterms:W3CDTF">2024-09-15T18:54:59Z</dcterms:modified>
</cp:coreProperties>
</file>