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CF651-B6A1-4EAE-BB37-4C8FE393E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F7694-7F5D-4A1B-9A83-4E9D2042D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BE874-6823-435D-9587-DD645954C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6A97A-DD1C-498E-9755-58DFF4A6C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BEF534-CACD-4DBB-97BC-D0676D93B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1C1E76-B1EB-4B7C-BDEF-1050ACECB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2D9FC8-B7BF-4230-B931-3331D05A7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54A74-4717-4A6E-AFFE-92E2E16C9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E33B2-45ED-457D-A146-B79C73495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6EB74-39A0-486A-A38A-CD13F7D9E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D7DBE-906F-4977-AB8F-DEFC28B14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100401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宏观研究方法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宏观研究的定义与特点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宏观研究的主要方法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宏观研究的步骤与过程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宏观研究的伦理与规范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宏观研究的实际应用与价值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宏观研究的未来发展与挑战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宏观研究的定义与特点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20" r="1792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宏观研究是一种从整体和全局的角度出发，研究社会、经济、政治等宏观现象的方法。它通过对整体结构和关系的分析，探究宏观现象的发展规律和趋势。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宏观研究通常采用大样本数据和长期跟踪调查，以获得更全面和准确的研究结果。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宏观研究涉及多个领域和方面，需要综合考虑各种因素和变量，以揭示宏观现象的内在联系和规律。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政策性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宏观研究的结果往往对政策制定和决策具有重要影响，可以为政策制定提供科学依据和参考。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长期性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宏观研究通常需要长时间的跟踪调查和数据积累，以探究宏观现象的发展趋势和变化规律。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大样本性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宏观研究需要大样本数据和广泛的信息来源，以获得更全面和准确的研究结果。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宏观研究的主要方法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通过对已有文献的查阅、整理和分析，了解相关领域的研究现状、发展历程和研究结论，为当前研究提供理论依据和参考。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研究法是一种常用的宏观研究方法，通过对相关文献的收集、筛选、阅读和分析，了解相关领域的研究现状和发展趋势，为当前研究提供理论依据和参考。文献研究法可以帮助研究者了解前人的研究成果和经验，避免重复研究，提高研究的效率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文献研究法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调查研究法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通过问卷、访谈等方式收集大量样本的数据，并对数据进行统计分析，以了解总体的情况和特征。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研究法是一种常用的宏观研究方法，通过问卷、访谈等方式收集大量样本的数据，并对数据进行统计分析，以了解总体的情况和特征。调查研究法可以帮助研究者了解总体的情况和特征，以及不同群体之间的差异和关系。调查研究法具有简单易行、数据量大、代表性高等优点，但也存在调查误差、数据质量不高等问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通过控制实验条件，观察实验对象在不同条件下的反应和表现，以了解变量之间的关系和影响。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法是一种常用的宏观研究方法，通过控制实验条件，观察实验对象在不同条件下的反应和表现，以了解变量之间的关系和影响。实验研究法可以帮助研究者了解变量之间的关系和影响，以及不同条件下的反应和表现。实验研究法具有可重复性、可控制性强等优点，但也存在实验环境与实际环境差异、实验伦理等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实验研究法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通过对历史资料进行收集、整理和分析，了解历史事件、历史人物和社会发展的规律和特征。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研究法是一种重要的宏观研究方法，通过对历史资料进行收集、整理和分析，了解历史事件、历史人物和社会发展的规律和特征。历史研究法可以帮助研究者深入了解历史背景和发展过程，为当前研究提供历史借鉴和参考。历史研究法具有资料丰富、可深入探究等优点，但也存在资料真伪难辨、主观性强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历史研究法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宏观研究的步骤与过程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明确研究目的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在开始宏观研究之前，需要明确研究的目的和意义，以便为后续的研究提供指导。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根据研究目的，确定研究的范围和边界，以便有针对性地进行研究。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了解研究现状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在确定研究问题之前，需要对相关领域的研究现状进行了解，以便找到研究的空白点和切入点。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文献回顾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搜集文献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通过各种途径搜集与研究问题相关的文献，包括学术论文、报告、政策文件等。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筛选文献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根据研究目的和范围，筛选出与本研究密切相关的文献。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整理文献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对筛选出的文献进行整理和分类，以便为后续的研究提供参考。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分析文献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对文献进行分析，总结前人的研究成果和不足之处，为确定研究方法提供依据。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根据研究问题和目的，选择适合的定性或定量研究方法。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选择定性或定量方法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如果选择定量方法，需要制定调查问卷；如果选择定性方法，需要制定访谈提纲。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制定调查问卷或访谈提纲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根据研究目的和资源情况，确定样本大小和抽样方法。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确定样本大小和抽样方法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https://d.book118.com/166110040121010051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2024-09-17T07:05:48.942</cp:lastPrinted>
  <dcterms:created xsi:type="dcterms:W3CDTF">2024-09-16T23:05:48Z</dcterms:created>
  <dcterms:modified xsi:type="dcterms:W3CDTF">2024-09-16T23:05:51Z</dcterms:modified>
</cp:coreProperties>
</file>