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B82D6-32D8-4D70-B79A-C7DF1E422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5E934-41DE-49E8-8F83-318B01CB0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EF717-E9DC-4840-8C4D-70543ABF6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78895-CA1D-4F6C-B4DE-45ACB38B7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650FEF-0C29-422D-AF68-3FFAA157D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C3B0BA-1EF2-4FF7-B4E4-A36A59946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CD64B6-2830-409B-ABF9-12CB1C6DE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43641-571A-470F-B1C4-9512708BD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8EFFD-9BEB-4BA7-95A4-3249A1BCE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530A8-D97D-4437-9A19-17EE410B7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1F719-F6ED-4DE8-8E12-7D1D83D9C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10141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生理健康教育课件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生理健康概述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人体基本生理结构与功能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健康饮食与营养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运动与生理健康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性教育与生理健康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常见生理健康问题与应对措施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91" r="1399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449" r="1944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生理健康定义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它涉及到身体的各种系统和器官的正常运作，以及身体对内外环境的适应和调节能力。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生理健康是指身体和心理上的健康状态，是人体正常运转和发挥功能的保障。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358" b="213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生理健康的重要性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生理健康是人们正常生活、工作和学习的前提，是实现个人和社会发展的基础。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良好的生理健康状态能够提高个人的免疫力，减少疾病的发生，增强身体素质和适应能力。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生理健康与生活质量密切相关，良好的生理健康状态能够提高人们的生活质量。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生理健康影响人们的心理状态、工作能力、学习效果、家庭关系和社会交往等方面，是实现全面发展的基础。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人体基本生理结构与功能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负责食物的摄取、消化、吸收和排泄。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循环系统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58" r="142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负责运输氧气和营养物质，以及排除废物。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负责吸入氧气和呼出二氧化碳。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人体八大系统简介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负责排除体内的废物和多余水分。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797" b="1679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泌尿系统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分泌激素，调节身体各种功能。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内分泌系统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传递和处理信息，控制身体活动。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神经系统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人体八大系统简介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生殖系统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负责生殖活动。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抵抗疾病和感染。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人体八大系统简介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小肠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将食物送入胃。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吸收营养物质。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口腔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胃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大肠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咀嚼食物，初步消化。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储存和消化食物。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形成粪便，并排除体外。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泵送血液。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输送血液到全身各部位。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携带氧气和营养物质，排除废物。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循环系统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鼻腔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气管和支气管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吸入空气。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声音的产生和保护气道。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运输空气到肺部。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交换氧气和二氧化碳。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34" r="1723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84" b="1588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过滤血液，排除废物和多余水分。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将尿液输送到膀胱。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输尿管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储存尿液。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膀胱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排除尿液。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尿道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泌尿系统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腺体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分泌激素，调节身体功能。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调节新陈代谢、生长、发育等生理过程。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内分泌系统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中枢神经系统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传递和处理信息。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外周神经系统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连接大脑和身体各部分。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控制身体活动和思考。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神经系统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产生精子，输送精液。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男性生殖系统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产生卵子，孕育胎儿。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女性生殖系统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生殖系统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https://d.book118.com/166110141230010054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2024-09-22T04:27:54.448</cp:lastPrinted>
  <dcterms:created xsi:type="dcterms:W3CDTF">2024-09-21T20:27:54Z</dcterms:created>
  <dcterms:modified xsi:type="dcterms:W3CDTF">2024-09-21T20:27:56Z</dcterms:modified>
</cp:coreProperties>
</file>