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B7DA3-64BB-4C28-A83F-4060DCB9B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B8D42-851C-4658-93BF-E39AC719B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280B4-379E-4FD5-B172-8F8DFF86E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8E3E0-C994-41F3-9FAE-979438275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361C8-7A65-4A1C-9B22-49401A84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C06F9-283B-435C-9DCF-1DFC9D7AC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F4045-2EE1-42FC-9E62-3589DC9B7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E9FAC-8A36-4FF8-941B-C86C5F3E2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19A9E-0B3A-4548-A073-B9F31E97E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4B3F9-BD78-45C7-B2E6-4BB33B9A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A800E-D8F6-4379-A2DE-2A8B447A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11051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车辆安全生产与隐患排查研讨会研究案例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隐患排查方法与技术研究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车辆安全生产管理体系建设探讨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提高车辆安全生产水平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促进隐患排查治理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推动行业健康发展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22" r="5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722" r="5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611" r="66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通过研讨会，分享和交流车辆安全生产的最新技术和管理经验，提升参会人员的安全意识和技能水平。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针对车辆生产过程中可能出现的隐患，进行深入探讨和研究，提出有效的排查和治理措施，保障车辆生产安全。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通过研讨会，汇聚行业内的专家和企业代表，共同探讨车辆安全生产的发展趋势和挑战，促进行业健康、可持续发展。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车辆安全生产技术与管理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隐患排查与治理实践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研讨会主题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探讨车辆生产过程中的安全技术和管理方法，包括生产工艺、设备维护、员工培训等方面的内容。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分享和交流隐患排查和治理的实践经验和技术成果，包括隐患识别、评估、整改等方面的内容。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解读和探讨与车辆安全生产相关的法律法规和标准规范，包括国家安全法规、行业标准、企业内部规章等方面的内容。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展望车辆安全生产的未来发展趋势，探讨新技术、新工艺对车辆安全生产的影响和挑战，提出应对策略和措施。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29" r="22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85" b="41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车辆安全生产事故统计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事故数量及类型分布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对近年来发生的车辆安全生产事故进行统计，分析事故数量、类型及变化趋势。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事故时间分布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分析车辆安全生产事故的时间分布特点，找出事故高发时段和季节。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事故地域分布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根据不同地区的事故统计数据，分析车辆安全生产事故的地域分布特点。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分析企业内部车辆安全生产管理制度的完善程度和执行情况。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国家法规及政策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解读国家关于车辆安全生产的法规和政策，包括《中华人民共和国安全生产法》、《道路交通安全法》等。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行业标准及规范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介绍车辆安全生产相关的行业标准和规范，如车辆制造标准、驾驶员操作规范等。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安全生产法规及标准解读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调查企业是否建立健全安全生产责任制，各级管理人员和操作人员是否明确各自的安全职责。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安全生产责任制落实情况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了解企业在车辆安全生产方面的投入情况，包括资金、人员、设备等方面的投入。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安全生产投入情况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调查企业是否定期开展车辆安全隐患排查治理工作，以及隐患整改的及时性和有效性。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评估企业在应对车辆安全生产事故时的应急救援能力，包括应急预案的制定、演练和救援资源的配备情况。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企业安全生产管理现状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隐患排查方法与技术研究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按照车辆维护计划，定期对车辆各部件进行检查，包括发动机、刹车系统、轮胎等。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驾驶员日常检查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专项排查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培训驾驶员掌握日常检查技能，对车辆进行日常检查，确保车辆安全行驶。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针对某些特定部件或系统，进行专项排查，如电气系统、燃油系统等。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常规隐患排查方法介绍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利用传感器对车辆关键部件进行实时监测，及时发现异常情况。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通过对车辆运行数据进行分析，发现潜在隐患，为排查提供依据。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利用互联网技术，实现远程对车辆进行故障诊断和排查。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远程诊断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智能化隐患排查技术应用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某运输公司通过对车辆进行定期检查，发现一批车辆存在刹车系统隐患，及时进行了维修，避免了可能发生的交通事故。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某公交公司利用智能化隐患排查技术，对车辆进行实时监测和数据分析，成功预防了一起因电气系统故障引起的火灾事故。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某物流公司专项排查了车辆燃油系统，发现部分车辆存在漏油现象，及时进行了维修，确保了运输安全。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车辆安全生产管理体系建设探讨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安全生产责任制的建立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明确各级管理人员和操作人员的安全职责，形成完整的安全生产责任体系。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责任制落实情况检查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定期对各级人员履行安全职责的情况进行检查，确保责任制得到有效执行。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考核与奖惩机制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建立安全生产考核和奖惩机制，对安全生产表现突出的人员进行表彰和奖励，对违反安全规定的人员进行惩罚。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安全生产责任制落实情况分析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https://d.book118.com/166111051114010042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2024-09-09T21:47:29.361</cp:lastPrinted>
  <dcterms:created xsi:type="dcterms:W3CDTF">2024-09-09T13:47:29Z</dcterms:created>
  <dcterms:modified xsi:type="dcterms:W3CDTF">2024-09-09T13:47:31Z</dcterms:modified>
</cp:coreProperties>
</file>