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8E2FC5-2B70-4405-84F4-046DD5B10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889A9-CFDA-400B-9F4E-3C980528E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C35150-7C5A-49A7-B647-58095BA9C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F8C798-338B-4C32-8138-34A8E7EC3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65728-7026-40E3-AF62-65ED778127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A9CF3C-BE19-4869-B9D1-2350D6F5C5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C4DDD5-CF88-4502-AAFC-99317C5237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15AA0-356B-4777-99E9-0D9461A66C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C25A96-F49F-4BD5-962C-43A247EDD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AF3B9-87B5-41B6-BC96-8C4791F3D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9E1F8-3303-4ED2-A452-17D7E6CC2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11303110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环境保护概论新生态学基础知识</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新生态学基础知识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环境污染与防治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自然资源的保护与利用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生态保护与修复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环境伦理与公众参与</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环境保护概述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维护生态平衡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环境保护有助于维护自然生态系统的平衡，防止生物多样性的丧失，确保地球生态系统的可持续运行。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保障人类健康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环境污染和生态破坏会对人类健康产生严重影响，环境保护可以减少污染物的排放，提高空气质量、水质和土壤质量，从而保障人类健康。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促进经济发展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环境保护与经济发展密切相关，通过推动绿色经济的发展，可以促进可持续的经济增长，创造更多就业机会。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环保运动的兴起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20世纪60年代以来，环保运动在全球范围内兴起，人们开始关注环境问题，并采取措施加以解决。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国际合作与全球环境治理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随着全球化进程的加速，国际合作在全球环境治理中发挥着越来越重要的作用，各国共同努力应对环境问题。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工业革命后的环境问题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随着工业革命的兴起，环境问题逐渐凸显，包括大气污染、水污染、土壤污染等。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气候变化</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全球气候变化是当前环境保护面临的最大挑战之一，需要采取全球性的应对措施。</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污染问题</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尽管环保工作取得了一定的成效，但污染问题仍然严重，包括大气污染、水污染和土壤污染等。</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资源短缺</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随着人口的增长和经济的发展，资源短缺问题日益突出，如何实现资源的可持续利用是环保工作的重要任务。</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生物多样性丧失</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人类活动导致了大量生物物种的灭绝和生物多样性的丧失，保护生物多样性已成为紧迫的任务。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当前环境保护面临的挑战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新生态学基础知识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生态系统的组成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生态系统由生物群落和非生物环境两大部分组成，其中生物群落包括生产者、消费者和分解者，非生物环境包括土壤、水、空气等。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t="5566" b="5566"/>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生态系统的结构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系统的结构包括物种组成、空间结构和营养结构。物种组成反映了生态系统中生物的丰富度和多样性；空间结构描述了生物在生态系统中的分布和配置；营养结构则揭示了生物之间通过食物链和食物网形成的复杂关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生态系统的功能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系统的功能主要包括物质循环、能量流动和信息传递。物质循环保证了生态系统中各种化学元素的循环利用；能量流动驱动了生态系统的运转和生物的生存；信息传递则调节着生物之间的相互作用和生态系统的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生态系统的结构与功能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生态平衡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生态平衡是指生态系统中各种生物和环境因素之间相互制约、相互依存所形成的一种动态平衡状态。在这种状态下，生态系统的结构和功能能够保持相对稳定，对外界干扰具有一定的抵抗力和恢复力。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生态失调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生态失调是指由于人类活动或自然因素导致生态系统结构和功能的破坏或失衡。生态失调可能表现为生物多样性减少、环境污染、资源枯竭等问题，对人类社会和自然环境产生负面影响。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生态平衡与生态失调的关系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生态平衡是相对的，而生态失调是绝对的。人类活动对生态系统的干扰可能打破生态平衡，导致生态失调。为了实现可持续发展，需要采取措施减少人类活动对生态系统的破坏，促进生态平衡的恢复和维持。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生态平衡与生态失调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态系统的服务：生态系统服务是指生态系统为人类提供的各种惠益，包括供给服务（如食物、水、木材等）、调节服务（如气候调节、水源涵养等）、文化服务（如精神满足、审美体验等）和支持服务（如土壤形成、生物多样性维持等）。</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态系统的价值：生态系统的价值包括直接使用价值、间接使用价值、选择价值和存在价值。直接使用价值是指生态系统为人类提供的直接产品和服务；间接使用价值是指生态系统为人类提供的各种生态功能；选择价值是指人类为了将来可能利用的生态系统而愿意支付的代价；存在价值则是指人类为了生态系统本身的存在而愿意支付的价值。</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态系统服务与价值的评估：对生态系统服务与价值的评估是制定环境保护政策和实施生态补偿的重要依据。评估方法包括市场价值法、替代成本法、支付意愿法等。通过这些方法可以对生态系统的服务和价值进行量化评估，为环境保护和可持续发展提供决策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生态系统的服务与价值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环境污染与防治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水污染来源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工业废水、农业污染、生活污水等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水污染防治措施</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控制污染源、加强污水处理、推广清洁生产等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水污染的危害</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影响水生生物生存、破坏水生态平衡、危害人类健康等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水污染及其防治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工业废气、汽车尾气、燃煤等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大气污染来源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影响人类呼吸健康、导致气候变化、破坏生态环境等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大气污染的危害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减少污染物排放、发展清洁能源、加强空气质量监测等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大气污染防治措施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大气污染及其防治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https://d.book118.com/166113031100010044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2024-09-12T16:12:53.717</cp:lastPrinted>
  <dcterms:created xsi:type="dcterms:W3CDTF">2024-09-12T08:12:53Z</dcterms:created>
  <dcterms:modified xsi:type="dcterms:W3CDTF">2024-09-12T08:12:55Z</dcterms:modified>
</cp:coreProperties>
</file>