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D7C38-F3A2-4950-BC73-AD965E2D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2F525-8B04-4D94-AE5D-2A3E41B7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79888-BB11-43E8-BF27-0A35C2CF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F9035-24BA-4DB0-A360-23D22C217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00FBF-4DFC-4C24-AC86-6BCB17CA3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06D04-22A8-4A33-B817-84E46573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03F2F0-7D59-4F29-9E0C-E30FF38B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FF05B-D661-4F14-959A-0E800EF7C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CA88D-753F-4174-9AC9-3A9A0D3C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93EE8-1660-4639-BF31-04B62B50B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E0BEB-777F-4738-AC62-524104DD4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13054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区人民医院安全保密工作制度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保密制度的具体内容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安全保密制度的管理与监督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安全保密制度的改进与完善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保护患者个人信息和医疗记录的机密性，防止泄露。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防止医院内部敏感信息外泄，保持医院良好的声誉和形象。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遵守国家法律法规和相关规定，履行保密义务。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保护患者的隐私权和信息安全，维护患者的合法权益。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958" r="5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防止医院核心信息被不当利用，保护医院的利益和声誉。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维护医院利益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通过保密工作，建立患者对医院的信任，提高医疗服务质量。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促进医患信任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严格遵守国家法律法规和相关规定，确保国家安全和利益不受侵犯。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遵循“谁主管、谁负责”的原则，明确保密工作责任，确保保密工作落实到位。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坚持预防为主，积极应对，及时发现和消除保密安全隐患。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保密工作的原则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保密工作的范围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涉及患者隐私信息的医疗记录、病历、检查报告等。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涉及医院内部管理、运营和决策的敏感信息，如人事档案、财务数据等。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涉及国家安全和利益的机密信息，如政府合作项目、重要会议内容等。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https://d.book118.com/166113054204010102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2024-09-27T17:49:55.953</cp:lastPrinted>
  <dcterms:created xsi:type="dcterms:W3CDTF">2024-09-27T09:49:55Z</dcterms:created>
  <dcterms:modified xsi:type="dcterms:W3CDTF">2024-09-27T09:49:58Z</dcterms:modified>
</cp:coreProperties>
</file>