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7CFC7-009C-4615-9C9F-9AD1FF6BC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AF20C-9446-42FE-A516-33AC02428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3D703-7497-4F97-8556-2ADF19C10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FCEC9-6B55-4973-933F-CA8A8A194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A587CA-3D18-46D9-BE69-04F2F2872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949F6B-A5A1-418A-8E55-CB6AD3F89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9507C0-F817-4165-86A0-FDD64A358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015DC-C6FF-42CE-A3B7-C24370E51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4504F-00F1-4368-BF6A-659AF6DE3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5EC03-80F2-4930-A6F7-8919EDA37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7F6ED-A3E0-4CE3-BA45-3D86597C0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14215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手卫生在眼科的应用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手卫生基本概念与重要性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眼科手术中手卫生操作规范与流程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眼科医护人员手卫生现状及问题分析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提高眼科医护人员手卫生依从性策略探讨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强调手卫生在眼科医疗过程中的重要性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眼科医疗过程中，医护人员的手是与患者接触最多的部位之一，保持手部清洁卫生对于预防眼部感染至关重要。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应对眼部感染的挑战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眼部感染是眼科常见的并发症之一，手卫生是预防和控制眼部感染的有效措施之一。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906" b="3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手卫生在眼科的现状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目前眼科医护人员手卫生执行情况和存在的问题。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手卫生对眼科患者的影响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手卫生执行不到位对患者眼部健康的影响及后果。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手卫生在眼科的改进措施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提出针对性的改进措施，提高眼科医护人员的手卫生意识和执行率。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手卫生基本概念与重要性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手卫生是为洗手、卫生手消毒和外科手消毒的总称，是预防和控制医院感染，保障患者和医务人员安全最重要、最简单、最有效、最经济的措施。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通过手卫生，可以有效的清除手部污物和细菌，预防接触感染，减少传染病的传播。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手卫生定义及意义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眼科手术操作精细，要求手术医生具备良好的手卫生习惯，以避免手术过程中的污染和感染。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眼科手术精细度高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眼部结构脆弱，容易受到外界细菌的侵袭，因此手术医生的手部清洁和消毒至关重要。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眼部结构脆弱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由于眼部手术的特殊性，一旦发生感染，可能导致严重的后果，甚至威胁患者的视力。因此，手卫生在眼科手术中尤为重要。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眼科手术感染风险高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眼科手术中手卫生特殊性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内医疗机构逐渐重视手卫生在眼科手术中的应用，通过加强手卫生培训和宣传，提高医务人员的手卫生意识和操作技能。同时，一些医院还建立了完善的手卫生管理制度和监督机制，确保手卫生的有效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医疗机构在手卫生方面有着较为成熟的管理经验和制度。例如，一些国家制定了详细的手卫生指南和操作规范，为医务人员提供明确的指导。此外，国外还开展了大量的手卫生相关研究和临床试验，不断探索新的手卫生技术和方法，为眼科手术的安全和效果提供了有力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国内外相关研究现状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眼科手术中手卫生操作规范与流程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手部皮肤完整性检查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医护人员应检查自己的手部皮肤是否完整，有无破损或炎症，以防止手术过程中的交叉感染。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穿戴无菌手套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在进行眼科手术前，医护人员必须穿戴无菌手套，并确保手套无破损、无污染。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严格的外科手消毒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在接触患者前后，以及进行无菌操作前，医护人员必须进行严格的外科手消毒，确保双手的清洁度。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术前准备阶段手卫生要求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及时更换污染的手套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如果手套在手术过程中被污染或破损，医护人员应立即更换新的无菌手套。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保持无菌操作环境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在手术过程中，医护人员应严格遵守无菌操作规范，确保手术区域的无菌状态。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避免手部接触非无菌区域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医护人员在手术过程中应避免手部接触非无菌区域，如手术台以外的区域或未经消毒的物品。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手术过程中手卫生操作规范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手术结束后，医护人员应立即进行手部清洁和消毒，去除手部可能沾染的细菌和病毒。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术后手部清洁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手部皮肤护理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医护人员应按照医疗废弃物处理规范，正确处理手术过程中产生的废弃物，避免交叉污染。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医护人员应注意手部皮肤的护理和保湿，避免因频繁洗手和消毒导致的手部皮肤干燥和破损。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术后处理阶段手卫生注意事项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https://d.book118.com/166114215202010040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2024-09-07T06:30:19.477</cp:lastPrinted>
  <dcterms:created xsi:type="dcterms:W3CDTF">2024-09-06T22:30:19Z</dcterms:created>
  <dcterms:modified xsi:type="dcterms:W3CDTF">2024-09-06T22:30:21Z</dcterms:modified>
</cp:coreProperties>
</file>