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9E1EF-20FE-4396-B07A-C41B6ACA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C882F-FA69-47D5-B08A-090A954FE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4B7DB-A678-4398-B875-2D2650A1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838B0-29CF-4B3B-830E-86DCE15D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9B8B84-32D6-42FA-BA69-2C65298A5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74C00-8C54-4D53-9491-B58AB4DE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6F264-BE10-4873-AE10-2B4035F7F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E9FF9-4504-4EF6-BB3D-B4B34232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C4AD3-2425-4609-8D40-E4ED70DC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7893B-79A8-4610-80A6-7E49EE90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4E005-C359-4FCD-B14E-467851F64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1514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帕金森病的护理查房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非药物治疗与康复训练建议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下一步护理计划与建议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查房目的与流程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指导护理工作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通过查房了解患者的症状、体征、心理状况等，为制定个性化护理方案提供依据。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根据查房结果，指导护士采取相应的护理措施，提高护理质量。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查房过程中，医护人员可以共同讨论患者的病情和治疗方案，加强沟通与协作。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查房阶段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讨论阶段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提前了解患者的基本情况，准备好查房所需的资料和工具。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按照规定的流程和步骤进行查房，包括询问患者病史、观察患者症状、检查体征等。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对查房过程进行总结，记录查房结果和护理建议，为后续护理工作提供参考。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根据查房结果，组织医护人员讨论患者的病情和治疗方案，提出针对性的护理建议。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职业：退休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患者于2年前无明显诱因下出现右手不自主抖动，呈搓丸样动作，无肌强直表现，无运动减少及肌张力增高，无姿势步态异常。诊断为帕金森病。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根据患者的病史、症状、体征及辅助检查，诊断为帕金森病。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病史及诊断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患者目前口服美多芭治疗，每日3次，每次1/2片。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患者症状较前有所改善，但仍存在右手抖动症状。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治疗方案及效果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身体状况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评估患者的认知功能，包括记忆力、注意力、判断力等。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评估患者的身体状况，包括肌肉力量、协调性、平衡感等。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评估患者的生活自理能力，包括穿衣、进食、洗漱等。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评估患者的情绪状态，包括焦虑、抑郁、恐惧等。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肌肉僵硬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运动减少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认知障碍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常见问题及原因分析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由于神经递质减少，导致肌肉收缩力下降，出现肌肉僵硬症状。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由于神经递质不平衡，导致肌肉收缩不协调，出现震颤症状。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由于神经递质减少，导致肌肉收缩力下降，患者运动量减少。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由于神经递质减少，导致大脑功能受损，出现认知障碍症状。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通过药物治疗，补充神经递质，缓解肌肉僵硬、震颤等症状。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通过康复训练，提高肌肉力量和协调性，改善运动功能。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通过生活指导，帮助患者建立良好的生活习惯，提高生活自理能力。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通过心理护理，缓解患者焦虑、抑郁等情绪，提高生活质量。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通过效果评价，了解患者的病情变化和治疗效果，及时调整护理措施。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护理措施及效果评价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药物治疗与护理注意事项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以最小剂量达到最佳疗效，遵循剂量滴定原则，避免突然停药或加量。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左旋多巴、多巴胺受体激动剂、MAO-B抑制剂等。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定期监测药物浓度，根据病情及时调整剂量，注意药物相互作用，避免与其他药物同时使用。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药物治疗方案及注意事项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https://d.book118.com/166115143154010032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2024-08-31T22:24:15.483</cp:lastPrinted>
  <dcterms:created xsi:type="dcterms:W3CDTF">2024-08-31T14:24:15Z</dcterms:created>
  <dcterms:modified xsi:type="dcterms:W3CDTF">2024-08-31T14:24:17Z</dcterms:modified>
</cp:coreProperties>
</file>