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D9860-5597-4E6C-A424-8CB04A744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6BD16-91CB-4F7E-874F-707A768E1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EBB1E-3D9B-493E-8370-1D35F3460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89295C-DBAA-47A1-8C80-105EC8F63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EC2B12-41CB-4726-BA14-C93721587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A96248-978C-47D4-8209-6DB550F72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091953-DD87-4D83-8FF7-A8D4963384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399CA1-556C-4F08-8A3C-D8628B0C1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B9B49-A4BB-4590-9C05-6EFE332CF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500C4-741B-45BF-8259-DAC0DC2CC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28176-C1C7-473A-AF53-A42E0768B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2003215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高效学习方法与文明校园的关联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高效学习方法的重要性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文明校园对高效学习方法的促进作用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高效学习方法在文明校园中的实践应用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高效学习方法与文明校园建设的互动关系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强调高效学习方法在提高学生综合素质、促进校园文明建设中的重要作用。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提出通过推广高效学习方法和加强校园文明建设，共同营造良好学习氛围和成长环境的建议。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0865" b="2086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4123" r="1412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探讨高效学习方法与文明校园建设之间的内在联系，分析二者相互促进的可能性与现实性。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442" r="74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指在学习过程中，通过采用科学合理的学习策略、技巧和方法，提高学习效率和学习成果质量的一种学习方式。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指在校园内，通过加强思想道德教育、文明礼仪教育、校园文化建设等多方面的努力，营造出积极向上、和谐有序的校园环境。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高效学习方法和文明校园的定义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文明校园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提高学习效率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高效学习方法能够帮助学生快速掌握知识，提高学习效率。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通过高效学习方法，学生可以更加深入地理解学习内容，从而更好地应用所学知识。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高效学习方法能够帮助学生节省学习时间，从而有更多的时间用于其他有益的活动。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培养自主学习能力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高效学习方法强调学生的自主学习能力，鼓励学生主动探索知识。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通过高效学习方法，学生可以逐渐培养起自主学习的习惯和能力，从而更好地适应未来的学习和工作。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自主学习能力是学生终身学习的基础，也是学生未来发展的重要保障。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125" r="17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高效学习方法注重学习过程中的互动和合作，能够让学生在与他人的交流中获得更多的启发和动力。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高效学习方法能够让学生在学习过程中获得成就感和满足感，从而增强学习动力。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通过高效学习方法，学生可以更加清晰地认识到自己的学习目标和方向，从而更加有动力地追求自己的目标。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增强学习动力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文明校园对高效学习方法的促进作用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文明校园倡导尊重知识和人才，鼓励学生追求真理、探索未知，为高效学习提供了良好的思想基础。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尊重知识、尊重人才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文明校园注重培养积极向上的学风，学生之间互相学习、互相竞争，形成浓厚的学习氛围，激发学生的学习动力。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积极向上的学风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文明校园举办各种学术讲座、文化活动等，拓宽学生的视野，提高学生的文化素养，为高效学习提供多元化的知识来源。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丰富的文化活动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营造良好学习氛围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文明校园注重师资队伍建设，引进高水平教师，为学生提供优质的教学和指导，帮助学生掌握高效学习方法。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优秀的师资队伍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文明校园配备先进的教学设施，如多媒体教室、实验室、图书馆等，为学生提供良好的学习环境，提高学习效率。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先进的教学设施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文明校园与国内外高校、科研机构等建立合作关系，共享优质教育资源，为学生提供更多的学习机会和资源。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丰富的教育资源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提供优质教育资源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https://d.book118.com/166120032150010052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2024-09-19T04:10:30.170</cp:lastPrinted>
  <dcterms:created xsi:type="dcterms:W3CDTF">2024-09-18T20:10:30Z</dcterms:created>
  <dcterms:modified xsi:type="dcterms:W3CDTF">2024-09-18T20:10:32Z</dcterms:modified>
</cp:coreProperties>
</file>