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B25D7-D416-4B7D-861E-B29470327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22405-1909-4993-A16D-E568EEB2E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DD0EB-7822-4E3C-AB0F-A2C7BD1BC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1937B-904B-419D-A74E-C673F4B11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073D7C-217D-4264-92D6-CB9E7AB50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119962-08B8-4A89-992B-963CB24C2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D4D231-A6A4-43DF-8F63-8E6378A59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5DF0E-E71E-45B2-BF4A-2E84F00FF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8EC28-9EE6-4DE0-96FE-04A2A2518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DADF7-8BC6-4E8F-B6FC-7DD14A4AD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BE1E6-2E40-4FB0-988D-3DF439171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2221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检查管理办法培训课件检查过程中的领导与指导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领导在检查过程中的角色与职责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指导在检查过程中的作用与实践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检查管理办法培训课件的内容与要求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检查过程中的领导与指导案例分析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提高检查过程中领导与指导能力的建议与措施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254" b="92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提高检查效率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通过培训，使检查人员更加熟悉和掌握检查管理办法，从而提高检查工作的效率。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确保检查质量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培训课件的检查有助于确保检查人员能够准确理解和执行检查标准，保证检查质量。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推动管理提升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通过对检查管理办法的培训课件进行检查，可以发现管理中存在的问题和不足，进而推动管理的改进和提升。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检查管理办法为检查工作提供了明确的指导和规范，确保检查行为的合法性和规范性。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规范检查行为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通过遵循检查管理办法，可以更加全面、深入地了解被检查对象的情况，提高检查的针对性和有效性。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检查管理办法的实施可以发现被检查对象存在的问题和不足，为管理改进提供有力支持。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促进管理改进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领导在检查过程中的角色与职责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领导在检查过程中担任引领者的角色，负责制定检查计划和目标，明确检查的重点和方向。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领导需要组织检查团队，分配任务，协调资源，确保检查工作的顺利进行。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在检查过程中，领导需要对发现的问题进行决策，确定整改措施和方案。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领导的角色定位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领导需要对检查结果负责，对发现的问题进行跟踪和督导，确保问题得到有效解决。同时，领导还需要对检查团队的工作进行监督和评估。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领导具有决策权，可以对检查结果进行裁决。此外，领导还具有资源调配权，可以根据检查工作的需要，合理调配人力、物力和财力等资源。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领导的职责与权力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领导在检查过程中需要对团队成员进行指导和帮助，提高团队成员的检查能力和水平。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领导需要与相关部门和人员进行沟通协调，确保检查工作得到相关部门的支持和配合。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沟通协调作用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领导需要对检查工作进行监督，确保检查工作按照计划和要求进行，及时发现和解决问题。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监督作用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领导在检查过程中的作用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指导在检查过程中的作用与实践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指导是指在进行检查管理办法培训课件检查时，领导或专业人员对检查人员提供方向性、原则性和方法性的帮助，以确保检查工作的顺利进行和检查结果的准确性。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指导的目的是提高检查人员的检查能力和水平，确保检查工作的质量和效率，同时促进组织内部的知识传递和经验共享。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领导或专业人员应指导检查人员制定详细、可行的检查计划和方案，明确检查目标、范围、方法和时间安排等。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制定检查计划和方案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领导或专业人员应向检查人员提供专业知识和技能方面的支持，包括相关法律法规、政策文件、技术标准等的解读和指导，以及检查方法和技巧的培训等。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提供专业知识和技能支持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领导或专业人员应协调相关部门和人员提供必要的资源和信息支持，如提供必要的文件资料、安排专业人员配合检查等，以确保检查工作的顺利进行。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协调资源和信息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指导在检查过程中的具体应用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https://d.book118.com/166122212120010040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2024-09-06T22:03:16.795</cp:lastPrinted>
  <dcterms:created xsi:type="dcterms:W3CDTF">2024-09-06T14:03:16Z</dcterms:created>
  <dcterms:modified xsi:type="dcterms:W3CDTF">2024-09-06T14:03:18Z</dcterms:modified>
</cp:coreProperties>
</file>