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407D1-9119-4687-8C4C-EF95E954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C8C1C-8A50-467F-A2E9-CE83AD27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FEAD6-A538-4C02-AC0E-99F6B9D02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3F085-3AB9-4C07-B8BB-B7F36B655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466A56-2500-428A-8EAB-4FFB14293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C6423-8783-4965-8BAF-CF3708C1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E9549-C343-445E-ABCF-C2B593AA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ABAE7-9CDF-4FEC-BCA5-A5F8DD56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58382-E95E-4D4A-8624-C7468CA2D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F3178-07C7-45E7-AD23-B1355CDDB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2B01B-B4D4-4723-982D-4C792831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312305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汽车零部件再制造技术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再制造技术定义与分类
 汽车零部件再制造行业现状
 再制造技术流程与工艺
 技术优势与经济效益
 再制造与环保可持续发展
 国内外再制造技术发展对比
 行业挑战与未来发展趋势
 结论：再制造技术的推广与应用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再制造技术定义与分类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汽车零部件再制造技术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再制造技术定义与分类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再制造技术定义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1.再制造技术是一种对废旧或损坏的汽车零部件进行修复、改造和升级的技术，以达到恢复其性能、延长使用寿命和降低成本的目的。</a:t>
            </a:r>
          </a:p>
          <a:p>
            <a:r>
              <a:t>2.再制造技术不仅包括传统的修复方法，还涉及现代科技，如纳米技术、3D打印等，以实现更高效、精准的修复。</a:t>
            </a:r>
          </a:p>
          <a:p>
            <a:r>
              <a:t>3.再制造技术对于推动汽车行业的可持续发展具有重要意义，有助于减少废弃物、节约资源和降低环境污染。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再制造技术分类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1.基于修复方法的分类：包括机械修复、热喷涂、电刷镀、激光熔覆等多种技术。</a:t>
            </a:r>
          </a:p>
          <a:p>
            <a:r>
              <a:t>2.基于应用领域的分类：可分为发动机再制造、变速器再制造、刹车系统再制造等。</a:t>
            </a:r>
          </a:p>
          <a:p>
            <a:r>
              <a:t>3.基于工艺流程的分类：包括清洗、检测、修复、再加工和组装等多个环节。</a:t>
            </a:r>
          </a:p>
          <a:p>
            <a:r>
              <a:t>以上内容仅供参考，建议查阅相关文献资料获取更全面和准确的信息。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汽车零部件再制造行业现状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汽车零部件再制造技术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汽车零部件再制造行业现状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汽车零部件再制造行业概述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1.汽车零部件再制造行业是一种对废旧汽车零部件进行修复和改造，使其恢复原有性能或提升性能的行业。</a:t>
            </a:r>
          </a:p>
          <a:p>
            <a:r>
              <a:t>2.随着汽车保有量的增加和环保意识的提高，汽车零部件再制造行业逐渐受到重视，市场潜力巨大。</a:t>
            </a:r>
          </a:p>
          <a:p>
            <a:r>
              <a:t>3.目前，全球汽车零部件再制造市场已经形成了一定的规模，其中北美和欧洲市场较为成熟。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汽车零部件再制造行业现状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1.行业规模：随着汽车消费市场的不断扩大和技术的不断进步，汽车零部件再制造行业规模也在不断扩大。</a:t>
            </a:r>
          </a:p>
          <a:p>
            <a:r>
              <a:t>2.技术水平：随着修复技术和制造技术的不断发展，汽车零部件再制造的技术水平也在不断提高，已经可以达到新品的性能水平。</a:t>
            </a:r>
          </a:p>
          <a:p>
            <a:r>
              <a:t>3.产业链：汽车零部件再制造产业链包括旧件回收、拆解、清洗、检测、修复、组装等多个环节，已经形成了比较完整的产业链。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汽车零部件再制造行业现状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汽车零部件再制造行业发展趋势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1.环保政策推动：随着全球环保意识的提高，各国政府都在加强环保政策的制定和实施，这将推动汽车零部件再制造行业的发展。</a:t>
            </a:r>
          </a:p>
          <a:p>
            <a:r>
              <a:t>2.技术创新：随着技术的不断进步，汽车零部件再制造行业将不断引入新技术、新材料、新工艺，提高再制造产品的性能和质量。</a:t>
            </a:r>
          </a:p>
          <a:p>
            <a:r>
              <a:t>3.市场拓展：随着全球经济的不断发展和贸易自由化的深入推进，汽车零部件再制造市场将不断拓展，国际合作和交流也将加强。</a:t>
            </a:r>
          </a:p>
          <a:p>
            <a:r>
              <a:t>以上内容仅供参考，如有需要，建议查阅相关网站。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再制造技术流程与工艺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汽车零部件再制造技术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再制造技术流程与工艺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再制造技术流程概述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1.再制造技术流程主要包括回收、拆解、清洗、检测、再制造和质量控制等步骤。</a:t>
            </a:r>
          </a:p>
          <a:p>
            <a:r>
              <a:t>2.与传统制造相比，再制造在生产流程上具有更高的资源利用效率和环保性。</a:t>
            </a:r>
          </a:p>
          <a:p>
            <a:r>
              <a:t>3.未来发展趋势是自动化和智能化生产，提高再制造效率和质量。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回收与拆解技术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1.回收技术主要涉及废旧汽车零部件的收集和分类。</a:t>
            </a:r>
          </a:p>
          <a:p>
            <a:r>
              <a:t>2.拆解技术需要考虑到不同材料的分离和再利用，提高资源利用率。</a:t>
            </a:r>
          </a:p>
          <a:p>
            <a:r>
              <a:t>3.先进的拆解技术可以减少对环境的污染，提高拆解效率。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再制造技术流程与工艺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清洗与检测技术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1.清洗技术用于去除废旧零部件表面的油污和锈蚀，保证再制造的质量。</a:t>
            </a:r>
          </a:p>
          <a:p>
            <a:r>
              <a:t>2.检测技术对废旧零部件的性能和质量进行全面评估，为再制造提供依据。</a:t>
            </a:r>
          </a:p>
          <a:p>
            <a:r>
              <a:t>3.清洗和检测技术需要不断创新，提高效率和准确性。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再制造技术与方法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1.再制造技术包括表面工程技术、热处理技术和机械加工技术等。</a:t>
            </a:r>
          </a:p>
          <a:p>
            <a:r>
              <a:t>2.不同废旧零部件需要采用不同的再制造方法和技术。</a:t>
            </a:r>
          </a:p>
          <a:p>
            <a:r>
              <a:t>3.再制造技术需要不断研究和创新，提高再制造的质量和效率。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再制造技术流程与工艺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质量控制与标准体系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1.质量控制是确保再制造产品性能和质量的重要手段。</a:t>
            </a:r>
          </a:p>
          <a:p>
            <a:r>
              <a:t>2.建立完善的质量标准和检测体系，有利于提高再制造产品的竞争力。</a:t>
            </a:r>
          </a:p>
          <a:p>
            <a:r>
              <a:t>3.加强与国际标准的接轨，推动再制造产业的规范化发展。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环保与可持续性发展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1.再制造产业需要遵循环保原则，减少对环境的影响。</a:t>
            </a:r>
          </a:p>
          <a:p>
            <a:r>
              <a:t>2.提高资源利用率，减少能源消耗，降低碳排放。</a:t>
            </a:r>
          </a:p>
          <a:p>
            <a:r>
              <a:t>3.加强废旧汽车零部件的回收利用，推动汽车产业的可持续性发展。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技术优势与经济效益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汽车零部件再制造技术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技术优势与经济效益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资源节约与环保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1.再制造技术能够显著减少新原材料的需求，降低对自然资源的依赖，有利于资源的节约和环境的保护。</a:t>
            </a:r>
          </a:p>
          <a:p>
            <a:r>
              <a:t>2.通过再制造，可以减少废弃物的产生，降低对垃圾处理设施的压力，有利于改善环境质量。</a:t>
            </a:r>
          </a:p>
          <a:p>
            <a:r>
              <a:t>3.再制造过程可以采用更环保的技术和工艺，减少对环境的负面影响，有利于实现绿色可持续发展。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降低成本与提高效益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1.再制造技术可以大幅度降低生产成本，提高企业的经济效益。通过再利用废旧零部件，可以减少对新原材料采购的投入，降低生产成本。</a:t>
            </a:r>
          </a:p>
          <a:p>
            <a:r>
              <a:t>2.再制造产品具有价格优势，可以提高企业的市场竞争力。由于再制造产品的成本较低，因此可以以更低的价格销售，吸引更多的消费者，增加市场份额。</a:t>
            </a:r>
          </a:p>
          <a:p>
            <a:r>
              <a:t>3.再制造可以提高企业的生产效率。通过再制造，可以缩短生产周期，减少生产中断和等待时间，提高企业的整体生产效率。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技术优势与经济效益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1.再制造技术是一种创新技术，可以提高企业的技术水平和核心竞争力。通过引进再制造技术，企业可以提升自身的技术水平，实现技术升级和转型。</a:t>
            </a:r>
          </a:p>
          <a:p>
            <a:r>
              <a:t>2.再制造有利于促进汽车产业的升级和发展。随着再制造技术的不断推广和应用，汽车产业将更加注重资源节约和环境保护，推动产业向更加绿色、可持续的方向发展。</a:t>
            </a:r>
          </a:p>
          <a:p>
            <a:r>
              <a:t>3.再制造技术可以促进汽车产业与其他产业的融合发展。再制造过程中需要运用多种技术和工艺，可以促进汽车产业与其他产业之间的交流与合作，推动产业间的融合发展。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技术创新与产业升级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https://d.book118.com/166123123054010031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再制造技术定义与分类</vt:lpstr>
      <vt:lpstr> 再制造技术定义与分类</vt:lpstr>
      <vt:lpstr> 汽车零部件再制造行业现状</vt:lpstr>
      <vt:lpstr> 汽车零部件再制造行业现状</vt:lpstr>
      <vt:lpstr> 汽车零部件再制造行业现状</vt:lpstr>
      <vt:lpstr> 再制造技术流程与工艺</vt:lpstr>
      <vt:lpstr> 再制造技术流程与工艺</vt:lpstr>
      <vt:lpstr> 再制造技术流程与工艺</vt:lpstr>
      <vt:lpstr> 再制造技术流程与工艺</vt:lpstr>
      <vt:lpstr> 技术优势与经济效益</vt:lpstr>
      <vt:lpstr> 技术优势与经济效益</vt:lpstr>
      <vt:lpstr> 技术优势与经济效益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2024-08-29T19:23:50.007</cp:lastPrinted>
  <dcterms:created xsi:type="dcterms:W3CDTF">2024-08-29T11:23:50Z</dcterms:created>
  <dcterms:modified xsi:type="dcterms:W3CDTF">2024-08-29T11:23:52Z</dcterms:modified>
</cp:coreProperties>
</file>