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38D64-668B-4254-9CE8-BDEEE5A7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CE3C-21C2-4647-9AAD-9F9FC8C4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C12E1-18E2-48B1-BFA6-9F34AA3EB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1C828-440B-4862-B858-68FF4C03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CB3AF-6B46-4BE9-BCF3-E8860CE1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35B6A-42D7-42E8-BC48-952AF758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C4DA5-9ACD-4AA6-AECD-3BC092EA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A5A6B-1D32-466B-B8FF-22248F9B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497C-130A-4106-907E-BE535678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12D1D-5BF7-4E18-9FE8-CB7C4024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2DD21-DDDB-41C8-A665-B2B62C3D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31450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月轨修厂安全工作总结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安全生产情况统计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重点工作及成果回顾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总结月轨修厂安全工作，提高员工安全意识。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发现存在的问题，提出改进措施，提升安全管理水平。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分享安全工作中的经验教训，共同学习进步。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171" r="161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对月轨修厂安全制度的执行情况进行总结。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对月轨修厂进行的安全检查和隐患排查工作进行总结。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安全检查及隐患排查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对月轨修厂员工的安全培训教育情况进行总结。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安全培训教育情况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对月轨修厂发生的安全事故及处理情况进行总结。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安全生产情况统计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统计周期内事故总数与月轨修厂员工总数之比。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总事故发生率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统计周期内轻伤事故数与月轨修厂员工总数之比。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轻伤事故发生率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统计周期内重伤及以上事故数与月轨修厂员工总数之比。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重伤及以上事故发生率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事故发生率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安全隐患排查覆盖率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实际排查的安全隐患数与应排查的安全隐患数之比。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重大安全隐患整改情况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针对重大安全隐患，列出具体的整改措施和效果。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安全隐患整改率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已整改的安全隐患数与排查出的安全隐患数之比。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安全隐患排查及整改情况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实际参加安全培训的员工数与月轨修厂员工总数之比。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安全培训覆盖率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参加安全培训并考核合格的员工数与参加安全培训的员工数之比。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安全培训合格率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列出安全培训的主要内容和形式，如安全操作规程、应急预案演练等。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安全培训开展情况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重点工作及成果回顾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定期开展安全检查与隐患排查，及时发现和整改安全隐患，确保设备设施的安全运行。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修订和完善了月轨修厂的安全管理制度，明确了各级安全管理职责和工作流程。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组织了全员安全教育培训，提高了员工的安全意识和安全操作技能。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月轨修厂安全管理体系建设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现场安全监管强化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加强现场安全监管力度，确保作业人员遵守安全操作规程，及时纠正违章行为。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对月轨修厂的危险源进行全面辨识和评估，制定有效的风险控制措施。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作业许可制度执行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严格执行作业许可制度，确保高风险作业前进行安全评估和措施落实。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268" r="1526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现场作业安全监管及执行情况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建立和完善了月轨修厂的应急预案体系，包括综合应急预案、专项应急预案和现场处置方案。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应急预案体系完善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组织了定期的应急演练活动，检验应急预案的有效性和可操作性，提高应急处置能力。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储备了必要的应急资源和装备，确保在突发事件发生时能够及时响应和处置。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应急资源储备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应急预案制定与演练成果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https://d.book118.com/166123145023010053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2024-09-19T18:24:37.199</cp:lastPrinted>
  <dcterms:created xsi:type="dcterms:W3CDTF">2024-09-19T10:24:37Z</dcterms:created>
  <dcterms:modified xsi:type="dcterms:W3CDTF">2024-09-19T10:24:39Z</dcterms:modified>
</cp:coreProperties>
</file>