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AC4327-205D-45BC-90FF-9EFD4A1FF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1CF74-B4B8-43E5-AE29-9BF1CFD95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C65EC2-5C2B-4F41-B48B-EF78A0FF7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C69959-A4BA-49CB-9B2C-9CD6EB6A6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7840B9-0E55-40A3-810A-72F41B44A4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776F43-5B9C-4D32-AC40-02DFB37227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25F6BD-4B18-4A60-A5F0-762CB8A145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EE83BB-60DB-4E21-BB08-D27BAC23C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91EEEE-1FF0-44E2-B7C9-5D7E26956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2E1F51-F2BD-4269-BB2D-6ECB7DD5F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1A8A5-1741-45CD-AC62-D75BDB6DF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2320321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物流运输领域的危险源辨识与风险评价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物流运输领域概述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危险源辨识方法及技术应用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风险评价方法及模型构建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物流运输过程中常见危险源及应对措施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政策法规与行业标准解读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物流运输领域概述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55" r="184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物流运输是指通过陆路、水路、航空等运输方式，将物品从供应地运送到需求地的过程。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物流运输具有广泛性、复杂性、动态性和高风险性等特点。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物流运输定义与特点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物流运输特点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物流运输定义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随着全球化和电子商务的快速发展，物流运输行业规模不断扩大，运输网络日益复杂。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运输方式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物流运输方式主要包括公路运输、铁路运输、水路运输和航空运输等。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物流运输行业面临着成本压力、效率要求、环保要求和安全问题等挑战。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物流运输行业现状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873" r="38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3400" r="2340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通过危险源辨识和风险评价，可以及时发现潜在的危险源，采取措施预防事故的发生。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预防事故</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危险源辨识和风险评价有助于保障物流运输过程中的人员安全、货物安全和交通安全。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保障安全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通过对危险源的辨识和风险评价，可以优化物流运输流程，提高运输效率。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提高效率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危险源辨识和风险评价有助于企业实现安全、环保和经济效益的平衡，促进可持续发展。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促进可持续发展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危险源辨识与风险评价意义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危险源辨识方法及技术应用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危险源辨识方法介绍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直观经验法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利用相同或相似工程系统或作业条件的经验和劳动安全卫生的统计资料来类推、分析评价对象的危险、有害因素。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系统安全分析法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用某些系统安全工程评价方法进行危险、有害因素辨识。系统安全分析方法常用于复杂、没有事故经验的新开发系统。常用的系统安全分析方法有事件树、事故树等。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技术应用：信息化手段在危险源辨识中应用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大数据技术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通过收集和分析大量物流运输数据，识别潜在的危险源和风险模式。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人工智能和机器学习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利用算法自动检测异常行为，预测潜在危险，并提供风险评估。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物联网技术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通过实时监控运输过程中的各种参数，如温度、湿度、振动等，及时发现潜在问题。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417" r="15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某大型物流公司通过引入先进的信息化管理系统，实现了对运输过程中各种潜在危险源的实时监测和预警，有效降低了事故发生率。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某化学品运输企业利用大数据和人工智能技术，成功构建了危险源辨识模型，实现了对化学品运输过程中风险的精确评估和有效控制。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案例分析：成功实施危险源辨识企业案例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风险评价方法及模型构建</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17" r="1351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通过对物流运输过程中可能存在的危险源进行辨识，包括设备故障、人为操作失误、恶劣天气等。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危险源辨识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将危险源发生的可能性和后果严重程度分别划分为不同的等级，构建风险矩阵，对风险进行半定量评价。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风险矩阵法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利用故障树对物流运输过程中可能发生的故障进行分析，找出故障原因及逻辑关系，进而计算故障发生的概率。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故障树分析法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通过计算机模拟物流运输过程，随机生成各种风险因素，模拟运输事故的发生，评估风险大小。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蒙特卡罗模拟法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风险评价方法介绍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收集物流运输过程中的历史数据，包括事故记录、设备运行数据、人员操作记录等。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数据收集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数据处理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统计分析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模型构建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对收集的数据进行清洗、整理、转换等处理，提取有用的信息。</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利用统计学方法对处理后的数据进行分析，包括描述性统计、推断性统计等，找出数据中的规律。</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基于数据分析结果，选择合适的数学模型构建风险评价模型，如线性回归模型、神经网络模型等。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某大型物流公司通过引入先进的风险评价方法和技术，成功构建了风险评价模型，实现了对物流运输过程中风险的实时监测和预警，有效降低了运输事故的发生率。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某电商企业利用大数据分析技术，对物流运输过程中的各种风险因素进行深度挖掘和分析，找出了影响运输安全的关键因素，并针对性地制定了风险管理措施，提高了物流运输的安全性和效率。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844" r="33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案例分析：成功实施风险评价企业案例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https://d.book118.com/166123203211010034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2024-09-04T05:50:22.320</cp:lastPrinted>
  <dcterms:created xsi:type="dcterms:W3CDTF">2024-09-03T21:50:22Z</dcterms:created>
  <dcterms:modified xsi:type="dcterms:W3CDTF">2024-09-03T21:50:24Z</dcterms:modified>
</cp:coreProperties>
</file>