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0F65FF-93D9-4707-92B1-DA9E7DA04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DEC57F-46A1-4D25-A671-882EFB2E14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553A1E-E53B-44A4-85C8-0F65E51A5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8F75F5-7D3F-44D4-BA71-2061F034A1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CCB633-F286-495C-A9EE-6175C3C999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B0A0EE-5283-445F-85E7-D7953CB4A8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1B4502-9F88-45B6-9226-D722E50A8A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D8B983-DB36-43AD-B1A2-1A6C026E44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C4AD88-755A-4570-BEC0-692D080631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B82DED-33D2-4E77-9271-C6673B212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6D38FA-0171-4166-96AF-C595CD7419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123225221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自媒体账号的用户行为研究与精准营销</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自媒体账号概述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用户行为研究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精准营销策略</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自媒体账号的运营与管理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自媒体账号概述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自媒体是指个人或小团队通过互联网平台自主发布和分享内容的媒体形式。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个性化、自主性、互动性强、传播速度快、内容多样。</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微信公众号、微博、抖音、快手、知乎等。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种类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截至2022年，微信公众号数量超过1000万个，微博活跃账号数达到3.7亿个。</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数量</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自媒体账号的种类与数量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截至2022年，微信月活跃用户数达到10亿，微博月活跃用户数达到5.86亿。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活跃度</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自媒体账号用户活跃度高，每天有大量用户浏览、互动和分享自媒体内容。</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用户规模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自媒体账号的用户规模与活跃度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用户行为研究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用户行为分析的重要性</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了解用户需求</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通过分析用户行为，可以深入了解用户的需求和偏好，从而更好地满足他们的期望。</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优化产品设计</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根据用户行为数据，可以优化产品设计，提高用户体验和满意度。</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提高营销效果</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通过精准定位目标用户，制定针对性的营销策略，提高营销效果和转化率。</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制定市场策略</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了解用户行为和市场趋势，有助于制定更有效的市场策略和竞争策略。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调查问卷</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通过问卷调查了解用户的基本信息和行为习惯，以及他们对自媒体账号的评价和建议。</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个案研究</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对个别用户或群体进行深入的个案研究，了解他们的行为特点和需求。</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焦点小组</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组织用户参加焦点小组讨论，深入了解他们的需求、期望和对产品的看法。</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数据挖掘</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通过分析用户在自媒体账号上的浏览、点击、评论等数据，挖掘用户的兴趣和需求。</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用户行为研究的方法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306" r="1330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通过技术手段和工具，收集用户在自媒体账号上的行为数据，包括浏览记录、点击行为、评论内容等。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数据收集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数据清洗</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结果呈现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对收集到的数据进行清洗和整理，去除无效和异常数据，确保数据质量和准确性。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运用统计分析、数据挖掘等方法，对收集到的数据进行深入分析，挖掘用户的行为特点和需求。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将分析结果以图表、报告等形式呈现出来，方便团队成员和相关人员了解用户行为特点和需求。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用户行为数据的收集与分析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浏览型用户</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这类用户主要关注内容的质量和新鲜度，他们通常会快速浏览标题和内容，寻找感兴趣的话题和信息。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互动型用户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这类用户热衷于参与自媒体账号的互动活动，如评论、点赞、转发等，他们通常具有较强的社交需求和参与意识。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忠诚型用户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这类用户对自媒体账号有较高的忠诚度和信任度，他们通常会长期关注账号的内容和活动，并积极推广和推荐给其他人。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用户行为的分类与特点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https://d.book118.com/166123225221010102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2024-09-27T20:02:31.906</cp:lastPrinted>
  <dcterms:created xsi:type="dcterms:W3CDTF">2024-09-27T12:02:31Z</dcterms:created>
  <dcterms:modified xsi:type="dcterms:W3CDTF">2024-09-27T12:02:33Z</dcterms:modified>
</cp:coreProperties>
</file>