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0B5B10-E97E-4F11-B32B-60BF7F3EAF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070591-D57E-4492-BFFB-AED95002E3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1A2120-9FCE-4509-85B8-7D567E135C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8419AB-9E8D-43E3-86FA-6A38CC77E3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81143CF-01ED-48A6-B594-2823A5BE19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90CD808-D231-4DBB-B7DF-1C2420D9E7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7F67D3B-D6D5-4D6A-B0CC-6EDCA72C95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B79D9D-A46F-461D-B55B-95419758F4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123284-5753-4496-819A-E2D01D02B3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61EDFF-4BC1-449C-809E-D03235733D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96C155-5B97-40C5-B824-09AC26DEB7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6124011025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11708" y="1595439"/>
            <a:ext cx="57721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会计培训工资本化会计处理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45134" y="4864418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AutoShape 4"/>
          <p:cNvSpPr/>
          <p:nvPr/>
        </p:nvSpPr>
        <p:spPr>
          <a:xfrm>
            <a:off x="1105622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575937" y="4864418"/>
            <a:ext cx="274958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  <p:sp>
        <p:nvSpPr>
          <p:cNvPr id="6" name="AutoShape 6"/>
          <p:cNvSpPr/>
          <p:nvPr/>
        </p:nvSpPr>
        <p:spPr>
          <a:xfrm>
            <a:off x="3436425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054506" y="5422868"/>
            <a:ext cx="4785198" cy="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07827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工资本化会计处理概述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工资本化会计处理的实施步骤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工资本化会计处理的应用场景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工资本化会计处理的优缺点分析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未来工资本化会计处理的发展趋势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工资本化会计处理概述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481" r="3248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工资本化会计处理的概念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它通过将工资支出与员工个人或部门的工作绩效、职责和贡献相联系，帮助企业更准确地反映人力资本的投入和产出。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工资本化会计处理是指将工资支出按照员工个人或部门进行归集、分配和核算的方法。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提高工资核算的准确性和透明度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通过将工资支出与员工个人或部门的工作表现相联系，可以更准确地反映员工的贡献和价值，提高工资核算的准确性和透明度。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优化资源配置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通过对不同部门、不同职位的工资进行合理分配，可以帮助企业优化人力资源配置，提高整体运营效率。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促进绩效管理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通过将工资与员工的工作绩效相挂钩，可以激励员工更加努力地工作，提高工作积极性和绩效水平。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工资本化会计处理的目的和意义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确保工资本化会计处理对所有员工都公平、公正，避免出现不合理的差异。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公平性原则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准确性原则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透明性原则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确保工资本化会计处理的数据准确无误，避免出现误差和遗漏。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确保工资本化会计处理的流程和结果透明，让员工清楚地了解自己的工资构成和计算方式。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工资本化会计处理的基本原则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工资本化会计处理的实施步骤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0078" b="1007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确定工资本化会计处理的范围和对象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确定工资本化会计处理涉及的部门和员工范围，明确处理对象。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分析现行工资核算体系，了解工资核算的流程和规则。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69" r="2496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收集各部门员工的考勤记录、工作量统计等基础数据。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整理工资核算所需的各项费用明细，如社保、公积金、个税等。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收集和整理工资相关数据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根据确定的工资本化会计处理范围和对象，制定相应的核算方法。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确定各项费用的计提、分摊和分配标准，确保核算的准确性和合理性。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工资本化会计处理的核算方法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833" r="1683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根据核算结果编制工资明细表、汇总表等报表。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对报表进行审核，确保数据的准确性和完整性。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根据报表数据进行分析，提出改进建议，优化工资本化会计处理流程。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工资本化会计处理的报表编制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https://d.book118.com/166124011025010054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2024-09-21T03:34:10.302</cp:lastPrinted>
  <dcterms:created xsi:type="dcterms:W3CDTF">2024-09-20T19:34:10Z</dcterms:created>
  <dcterms:modified xsi:type="dcterms:W3CDTF">2024-09-20T19:34:12Z</dcterms:modified>
</cp:coreProperties>
</file>