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D95A9-2C84-41FA-AE37-A358F7AF4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EAC9B-3FE5-4E37-8ED3-48475E7D8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DA3A7-A0BC-421A-AD7D-5E69BD798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D4937-1D63-47E0-A2D3-233669EF4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67E311-8634-4B00-A29C-0A7EBDE1B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D5DE13-17D2-478F-A2F2-41EBEEFDA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E1D58A-98DA-4E99-BD25-801F5C601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85C68-E0DA-41F5-89F9-5FB479AC4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3DED8-0817-4639-9B1C-54B20D237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86890-0E91-4932-B10F-7EDAFB99D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DFF4F-E1F4-44E1-B7F3-49E1407D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2410110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产褥期护理ppt模版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产褥期护理研究展望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产褥期是指产妇在分娩后的一段恢复期，通常为6周左右。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产褥期是产妇身体逐渐恢复到孕前状态的一个关键时期，期间产妇需要适应新的生理和心理变化，同时还需要照顾新生婴儿。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289" b="352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产褥期产妇的生理变化包括子宫复旧、恶露排出、伤口愈合等。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在产褥期，产妇的子宫会逐渐缩小，恶露排出，胎盘剥离面也会逐渐愈合。这些生理变化是产妇身体自我修复和调整的过程。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产褥期的生理变化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产褥期产妇的心理变化包括情绪波动、易怒、抑郁等情况。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产褥期由于荷尔蒙和情绪的变化，以及新生儿带来的新挑战和责任感，产妇容易出现情绪波动、易怒、抑郁等情况。这些心理变化需要得到及时关注和护理。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产褥期的心理变化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产褥期护理有助于减少产后出血的风险，通过观察和及时处理，确保母婴安全。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预防产后出血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预防产褥感染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833" b="1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预防乳腺炎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产褥期护理可以降低产褥感染的发生率，通过保持清洁和卫生，预防感染。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正确的哺乳姿势和乳腺护理可以预防乳腺炎，减轻产妇的痛苦。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预防产后并发症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产褥期护理可以帮助子宫收缩，加速子宫恢复，减少产后出血。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208" b="16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促进子宫恢复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产褥期护理关注产妇的心理状态，提供支持和安慰，帮助产妇适应新角色。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促进心理调适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通过产褥期护理，帮助产妇与婴儿建立亲密关系，促进母婴情感交流。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促进亲子关系建立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促进母婴健康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产褥期护理包括指导正确的哺乳姿势和技巧，提高母乳喂养的成功率。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提供正确哺乳指导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在哺乳过程中遇到的问题，如乳腺堵塞、婴儿含接不当等，可以得到及时解决。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解决哺乳问题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750" r="19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通过护理人员的支持和鼓励，产妇可以更有信心地坚持母乳喂养。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增强母乳喂养信心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提高母乳喂养成功率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确保产妇饮食富含蛋白质、矿物质、维生素等，促进身体恢复。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产褥期需要大量热量补充，但应避免过度摄入。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保持充足的水分摄入，有助于哺乳和预防便秘。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如辛辣、生冷、油腻等食物，以免影响伤口愈合和哺乳。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营养均衡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适量增加热量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多饮水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穿着宽松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注意室内空气流通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定期更换卫生巾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092" b="1009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保持身体、口腔、会阴部清洁，预防感染。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选择舒适、宽松的衣物，避免对伤口造成压迫。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保持室内空气清新，有助于产妇和宝宝的健康。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注意个人卫生，及时更换卫生巾，保持会阴部清洁干燥。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988" r="119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产褥期产妇需要充足的休息时间，有助于身体恢复。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保证充足休息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在医生建议下进行适量活动，有助于恶露排出和子宫恢复。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产褥期内避免剧烈运动，以免影响伤口愈合和内脏复位。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保持规律的作息时间，有助于产妇的身心健康。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合理安排作息时间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https://d.book118.com/166124101100010035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2024-09-05T03:16:45.467</cp:lastPrinted>
  <dcterms:created xsi:type="dcterms:W3CDTF">2024-09-04T19:16:45Z</dcterms:created>
  <dcterms:modified xsi:type="dcterms:W3CDTF">2024-09-04T19:16:47Z</dcterms:modified>
</cp:coreProperties>
</file>