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8F8EB-AE15-490E-BABC-4AD1ED72C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6CA68-1FB5-4883-9ADE-C75E6F3C3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3BF8C-06E3-443F-B468-099F2F2C7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CDEBC4-3EF3-4530-8BB3-95B4024A3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65BA36-A457-4DC6-B7B8-23F3E7D76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5DA765-3136-40EA-8FF5-19AD1CA6A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60F345-1776-4F64-93B1-BD55778B9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66E66-A270-41D8-802C-DFFCC8F9F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DCA66F-4254-46A0-BEA1-595A13816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505CB-8C70-4522-B5D0-56301A098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64986-C0E0-46DE-998C-415A554B3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2413020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《大学生职业素质》ppt课件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大学生职业素质现状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大学生职业素质的培养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大学生职业素质的自我提升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大学生职业素质的未来发展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职业素质是指个体在职业活动中表现出的稳定的、符合职业要求的综合品质和素养，是职业成功的重要保障。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职业素质具有稳定性、符合性、综合性等特性，是个人在职业生涯中不断积累和形成的。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什么是职业素质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职业素质的特性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职业素质定义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具备良好职业素质的大学生更容易获得就业机会，并在职场中获得竞争优势。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良好的职业素质有助于大学生在职场中不断成长、晋升，实现个人职业目标。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促进个人职业发展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具备良好职业素质的大学生能够更好地适应工作环境，提高工作效率和绩效。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提高工作绩效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指个体在职业生涯中必备的、通用的能力，如沟通能力、团队合作、解决问题等。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职业态度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指个体对职业的认知和态度，包括职业价值观、职业归属感、工作热情等。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指个体在职场中表现出的道德品质和行为规范，如诚实守信、尊重他人、责任心等。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指个体在特定职业领域内掌握的专业知识和技能，是职业素质的基础。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职业素质的构成要素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大学生职业素质现状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不同专业大学生的职业素质差异明显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理工科学生普遍在技术能力和实践能力方面较强，而文科学生则在沟通能力、组织协调和创新能力方面表现较好。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大学生职业素质与企业需求存在差距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许多企业在招聘时更注重实际工作经验和专业技能，而大学生的职业素质往往难以满足企业需求。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大学生职业素质整体水平有待提高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由于缺乏实践经验和职业规划，许多大学生的职业素质表现不尽如人意。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大学生职业素质现状分析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大学生职业素质的优缺点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大学生具备较高的文化素养、理论知识丰富、学习能力强、思维活跃、创新意识强等优点。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缺乏实践经验、人际交往能力较弱、自我管理能力不足、团队协作意识不够强等缺点。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随着社会的发展和科技的进步，大学生的职业素质面临着更高的要求和挑战，需要不断更新知识和技能，提高综合素质。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国家和社会对大学生职业素质的培养越来越重视，提供了更多的实践机会和培训资源，大学生可以通过参加各种实践活动和培训课程提高自己的职业素质。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719" r="21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大学生职业素质的挑战与机遇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大学生职业素质的培养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https://d.book118.com/166124130204010043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2024-09-11T18:36:40.291</cp:lastPrinted>
  <dcterms:created xsi:type="dcterms:W3CDTF">2024-09-11T10:36:40Z</dcterms:created>
  <dcterms:modified xsi:type="dcterms:W3CDTF">2024-09-11T10:36:42Z</dcterms:modified>
</cp:coreProperties>
</file>