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321CA-86D2-48B0-961E-9F0766341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8CA0A-50CB-42B7-8A73-73814D88C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4EA2D-A12B-47D1-A50A-39B1F0851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F4D9D-3F0B-4CF8-9287-34C1C5F77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BE531-4DF7-418D-A49F-786C24A95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D455A-CA0E-43F9-971F-B043B29E7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7E2BF-7883-4693-96E1-C145BA3C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5A211-9823-40F5-825D-88F45B9A0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881B8-7EA7-4A49-BF6D-DDB909CB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36C9B-EB61-45C4-A3C4-27C88DFF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6242A-E81A-47E8-822B-E430B420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2413314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医院感染现患率调查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医院感染影响因素探讨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医院感染防控措施建议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通过对医院内感染现患率的调查，了解当前医院内感染的发生情况，为制定有效的防控措施提供依据。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了解医院感染现状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通过调查结果，评估医院在感染防控方面的管理水平，发现存在的问题和不足，提出改进建议。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评估医院感染管理水平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通过降低医院感染率，提高医疗质量，保障患者安全。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促进医疗质量提升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包括医院内所有住院患者和医务人员。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住院患者包括所有在调查期间内住院的患者，医务人员包括医生、护士、医技人员等。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排除标准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排除在调查期间内未发生感染的患者和医务人员。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调查方法与流程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在特定时间内对医院内所有住院患者进行一次性全面调查，收集感染相关数据。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横断面调查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选定一组患者，追踪其在医院内的感染发生情况，收集相关数据。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队列研究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选取已发生医院感染的患者作为病例组，未发生感染的患者作为对照组，比较两组患者在医院内暴露因素的差异。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病例对照研究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确定调查目标、调查人群及调查时间等。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明确调查目的和对象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按照计划进行调查，确保数据收集的准确性和完整性。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设计调查问卷、确定调查人员、安排调查时间等。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制定调查计划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对收集到的数据进行整理、统计和分析，得出调查结果。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调查流程设计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通过调查问卷、医院信息系统等途径收集患者基本信息、医院感染情况、危险因素等相关数据。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对收集到的数据进行清洗、整理、编码和录入，确保数据质量。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采用统计学方法对数据进行描述性分析、单因素分析和多因素分析，探讨医院感染的危险因素和保护因素。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将分析结果以图表、表格等形式呈现，为医院制定感染防控措施提供依据。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调查结果显示，医院感染现患率为XX%，其中，呼吸道感染、泌尿道感染、手术部位感染等是主要的感染类型。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与历史数据相比，本次调查结果显示医院感染现患率有所下降，但仍然存在一定的问题和挑战。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本次调查共涉及XX个医院，调查对象包括住院患者和医务人员，总调查人数达到XX人。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医院感染现患率总体情况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在不同科室中，ICU、呼吸科、神经科等科室的感染现患率较高，可能与这些科室患者病情较重、免疫力较低等因素有关。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手术科室如普外科、骨科等手术部位感染率较高，可能与手术操作、术后护理等因素有关。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儿科、妇产科等科室的感染现患率相对较低，可能与这些科室患者年龄、生理特点等因素有关。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不同科室感染现患率比较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在不同人群中，老年患者的感染现患率较高，可能与老年人免疫力下降、基础疾病较多等因素有关。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医务人员的感染现患率也不容忽视，尤其是护士、医生等接触患者较多的医务人员感染风险较高。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儿童患者的感染现患率相对较低，但儿童免疫系统发育不完善，一旦发生感染，病情往往较重。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不同人群感染现患率比较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https://d.book118.com/166124133145010101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2024-09-26T04:38:45.796</cp:lastPrinted>
  <dcterms:created xsi:type="dcterms:W3CDTF">2024-09-25T20:38:45Z</dcterms:created>
  <dcterms:modified xsi:type="dcterms:W3CDTF">2024-09-25T20:38:47Z</dcterms:modified>
</cp:coreProperties>
</file>