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0AD65-F6CE-42E0-8843-32054082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BC616-0B98-40A8-AF09-7A425661E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74091-EC2B-4F88-8EFC-D83232053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628BD-2D4E-47A7-A4D9-EE5DE495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B03156-AF52-4F59-8ED4-736375279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DF892-A4B8-4399-8A41-14CE59B49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76702-CC22-47EB-AC39-1ECDA06FD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47471-7A1C-4204-A59C-7716552B5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4B687-D1B5-40C6-8AA7-A5B0932A2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78FD2-B909-4A1E-8783-5B482C9E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28FF6-66A4-41FE-8B54-1ABF4CDE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25055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优秀护理带教老师竞聘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团队协作和沟通能力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护理专业技能和知识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学生评价和成果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2" b="1670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769" b="1476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工作单位：某市第一中心医院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从事护理工作15年，先后在急诊科、内科、外科等多个科室工作，具有丰富的临床经验。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本科护理专业毕业，通过自学获得护理学硕士学位。期间曾参加多项国内外护理学术交流活动，不断更新专业知识。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工作经历和教育背景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具备扎实的专业知识和丰富的实践经验，能够胜任护理带教工作；具备良好的沟通能力和团队合作精神，能够与学员建立良好的师生关系。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希望通过竞聘成为优秀护理带教老师，为医院培养更多优秀的护理人才，提高医院的护理服务质量。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竞聘理由和期望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竞聘理由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拥有5年以上的护理带教经验，熟悉临床护理操作和流程。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具备丰富的护理实践经验，能够针对不同层次的学生进行个性化指导。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曾多次参与护理技能培训和学术交流活动，不断提升自己的专业素养。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在临床实践中，成功解决多起疑难病例，得到患者和同事的高度认可。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曾多次获得优秀带教老师荣誉称号，并受到学校和医院的表彰。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836" r="58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成功指导多名学生顺利通过护士执业资格考试，并获得优秀成绩。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坚持以学生为中心，注重培养学生的实际操作能力和综合素质。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关注学生的个性发展，根据不同学生的特点进行差异化教学，帮助学生发挥自己的优势。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采用多种教学方法相结合，如案例分析、角色扮演、小组讨论等，激发学生的学习兴趣和主动性。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与学生建立良好的师生关系，关注学生的心理健康和成长需求，积极引导学生树立正确的职业观念和价值观。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护理带教理念和方法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团队协作和沟通能力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与团队成员的协作经历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曾参与多个护理团队，与不同背景的团队成员合作，共同完成护理任务。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在团队中担任关键角色，协调团队成员的工作，确保任务的高效完成。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善于发现团队成员的优势和潜力，鼓励他们发挥所长，提高团队整体水平。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具备良好的沟通技巧，能够清晰、准确地传达信息，使团队成员明确了解任务要求和目标。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善于倾听团队成员的意见和建议，鼓励他们积极参与讨论和决策。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504" b="1150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定期与团队成员进行沟通交流，了解他们的需求和困难，及时给予支持和帮助。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76" b="77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沟通技巧和经验分享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https://d.book118.com/166125055123010043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2024-09-11T11:55:45.099</cp:lastPrinted>
  <dcterms:created xsi:type="dcterms:W3CDTF">2024-09-11T03:55:45Z</dcterms:created>
  <dcterms:modified xsi:type="dcterms:W3CDTF">2024-09-11T03:55:47Z</dcterms:modified>
</cp:coreProperties>
</file>