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3367A-23DE-47C1-9B54-5F4602E6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4735E-EA44-432C-82DA-7E287C8A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5FE7A-F1C9-4F7A-B103-D4E95492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F4FEE-6DEF-4A91-ACC9-923B6BFD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36046-097E-416D-80F4-1B095DF6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6E350-FB86-4250-B0FD-DD4542FA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B719F-8C57-41A4-95FE-3CB70D29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3DDE7-3354-4CFE-86FD-57981AEA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72A3C-1EAA-4A09-87F2-48F3503B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2072B-DFD3-434E-B9DA-DBA48FDA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CD27E-A523-40B3-BEA5-9ED664565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5213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《皮肤科学》ppt课件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皮肤疾病类型与症状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皮肤疾病的治疗方法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皮肤疾病的预防与保健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皮肤科学研究的新进展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皮肤结构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皮肤由表皮、真皮和皮下组织三部分组成，具有保护、调节体温、感觉、分泌和排泄等功能。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表皮是皮肤的最外层，由角质层、透明层、颗粒层、棘层和基底层组成，具有屏障作用和代谢功能。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真皮层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真皮层由结缔组织组成，含有丰富的胶原纤维和弹力纤维，维持皮肤的弹性和张力。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皮下组织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皮下组织由疏松结缔组织和脂肪组织组成，具有保温和缓冲作用。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898" b="2189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皮肤是人体最大的器官，皮肤健康与生活质量密切相关，皮肤科学在维护人类健康和美容方面具有重要意义。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皮肤科学是一门研究皮肤结构和功能、皮肤疾病的发生机制和防治方法的医学学科。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皮肤科学的定义与重要性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古代人类已经认识到皮肤病，如痣、疣和皮肤感染等，并尝试用各种方法进行治疗。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随着医学的发展，人们对皮肤病的认识逐渐深入，开始出现专业的皮肤科医生。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随着科技的不断进步，皮肤科学的研究领域不断扩大，涉及分子生物学、免疫学、遗传学等多个领域。同时，新的治疗方法和手段也不断涌现，为皮肤疾病的治疗提供了更多选择。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皮肤科学的学科发展历程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皮肤疾病类型与症状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一种常见的皮肤病，表现为皮肤发红、瘙痒、水疱等症状。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一种常见的毛囊皮脂腺炎症，表现为粉刺、丘疹、脓疱等症状。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一种慢性皮肤病，表现为皮肤上的红色斑块，表面有银白色鳞屑。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一种过敏反应性皮肤病，表现为皮肤上的红色风团，伴随瘙痒。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常见于多种皮肤病，如湿疹、银屑病、荨麻疹等。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皮肤疼痛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常见于带状疱疹等皮肤病，表现为烧灼样或刀割样疼痛。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皮肤红斑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常见于银屑病、荨麻疹等皮肤病，表现为皮肤上的红色斑块或风团。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常见于皮肤老化、干燥综合征等皮肤病，表现为皮肤干燥、脱屑等症状。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感染性皮肤病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由细菌、病毒、真菌等感染引起的皮肤病，如脓疱疮、水痘等。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变态反应性皮肤病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由过敏反应引起的皮肤病，如湿疹、荨麻疹等。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自身免疫性皮肤病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由自身免疫系统异常引起的皮肤病，如银屑病、红斑狼疮等。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遗传性皮肤病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由遗传因素引起的皮肤病，如鱼鳞病、色素痣等。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其他类型皮肤病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如痤疮、酒渣鼻等毛囊皮脂腺炎症。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皮肤疾病的分类与诊断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皮肤疾病的治疗方法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通过涂抹、喷雾等方式将药物直接作用于患处，如药膏、药水等。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通过口服药物来治疗皮肤疾病，如抗过敏药、抗生素等。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通过注射药物来治疗皮肤疾病，如激素类药物、免疫抑制剂等。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光疗药物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通过光疗药物来治疗皮肤疾病，如维A酸、他扎罗汀等。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https://d.book118.com/166125213202010050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2024-09-16T04:00:17.847</cp:lastPrinted>
  <dcterms:created xsi:type="dcterms:W3CDTF">2024-09-15T20:00:17Z</dcterms:created>
  <dcterms:modified xsi:type="dcterms:W3CDTF">2024-09-15T20:00:19Z</dcterms:modified>
</cp:coreProperties>
</file>