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F6B914-42B9-4C10-9DBD-3B325D1903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BB095B-18CE-4894-96AF-5DD09E2A73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23B754-E526-4E38-B2E2-7A95F3736B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F67B67-A0BA-440D-AE4D-E933907D20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A235D0-D13D-4B13-83BB-A838CEBEAA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65A6D47-5C7B-4014-984E-4DF346DBCC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5EBF803-7051-4869-8E67-D7858A73E8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6AE4B8-C6AC-49B8-97A3-E4A0A60B92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DF49EA-F06D-4B8B-A08B-CDBB73F4A8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3816E0-DF9D-4885-B024-C7B1F2D0A5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3CEF6A-86F8-4671-B9B3-DB7E9BB334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6131054012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竞争对手价格战风险评估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价格战现状分析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292" r="1429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7417" r="741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了解竞争对手的价格战策略及潜在风险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分析价格战对市场格局和自身业务的影响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为制定应对策略提供决策支持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竞争对手的定价策略、价格变动及促销活动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竞争对手的市场份额、品牌知名度及客户满意度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行业内其他相关因素，如政策法规、技术进步等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竞争对手A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行业领导者，具有强大的品牌影响力和市场份额，产品线广泛，市场策略灵活多变。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竞争对手B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专注于某一细分市场的专业品牌，以高品质和创新产品著称，拥有一定的市场份额和忠实的客户群体。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竞争对手C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新兴品牌，以低价策略和快速响应市场需求著称，正在逐步扩大市场份额。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主要竞争对手概述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占据行业市场份额的30%，在多个细分市场中处于领先地位。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竞争对手B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在某一细分市场中占据20%的市场份额，具有较高的品牌知名度和客户忠诚度。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竞争对手C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占据行业市场份额的10%，但正在以较快的速度增长。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竞争对手市场份额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竞争对手产品特点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产品线广泛，包括高端、中端和低端产品，满足不同客户需求；注重产品创新和质量提升，拥有多项专利技术。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竞争对手B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专注于某一细分市场的高品质产品，强调产品的独特性和个性化；注重客户体验和服务，提供定制化解决方案。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竞争对手C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以低价产品为主打，注重成本控制和生产效率；产品功能简单实用，满足基本需求；快速响应市场需求，具有较强的市场敏锐度。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竞争对手A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价格战现状分析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在高度竞争的市场环境中，企业为了争夺市场份额和客户资源，往往会采取价格战策略。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市场竞争激烈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原材料、人工等成本上涨，导致企业面临成本压力，为了维持利润水平，不得不降低产品价格。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成本压力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一些企业为了迅速扩大品牌知名度和市场份额，会主动发起价格战，以低价吸引消费者。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价格战背景和原因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价格战影响范围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价格战不仅影响本行业企业，还会对相关产业链上下游企业造成影响，如供应商、经销商等。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相关产业链影响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价格战往往波及整个行业，导致行业内企业普遍面临利润下降、市场份额重新分配等问题。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行业影响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价格战对消费者来说短期内是利好，因为可以享受到更低的价格和更多的优惠，但长期来看，可能会导致产品质量下降和服务水平降低。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消费者影响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637" r="3363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一些企业为了短期内迅速提升市场份额和销量，会采取短期价格战策略，这种价格战通常持续时间较短。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短期价格战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在竞争激烈的市场环境中，价格战可能成为一种常态，持续数年甚至更长时间，对企业长期发展和盈利能力造成严重影响。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长期价格战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价格战持续时间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https://d.book118.com/166131054012010051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2024-09-16T17:24:52.414</cp:lastPrinted>
  <dcterms:created xsi:type="dcterms:W3CDTF">2024-09-16T09:24:52Z</dcterms:created>
  <dcterms:modified xsi:type="dcterms:W3CDTF">2024-09-16T09:24:54Z</dcterms:modified>
</cp:coreProperties>
</file>