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446BA-A08A-4FAF-84DE-21991ED7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0DF07-7E98-46BF-8CA9-952341D3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39D7A-4FA7-4A03-AD35-08CB9F177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BA89E-1B8E-4D34-85AC-ACFE22A5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25B3C-CC46-46EA-9A8B-26CF84AD1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A63F1-CE1F-460C-BFF9-E9FD3D9D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C90B6-841A-4896-8469-745FEE62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32963-46F9-4B31-8C79-F1B9B5FF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E9B64-2338-4B9F-BD9D-DC90D8E0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DBAB5-EDC3-471F-94C9-4A5AFB8D5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4473-8DF7-4A54-8849-4411865A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3213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护理综合目标汇报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护理综合目标设定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护理综合目标实施情况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护理综合目标完成情况评估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下一步行动计划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为了提高护理质量和患者满意度，护理团队需要明确并实现综合护理目标。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随着医疗技术的不断发展和患者需求的日益增长，护理工作面临着越来越多的挑战和机遇。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分析护理目标实施过程中的挑战与应对策略。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分享护理团队在实现综合目标方面的实践经验。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促进护理团队之间的交流与合作，共同提升护理服务水平。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护理综合目标设定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提高患者对护理服务的满意度，建立良好的护患关系，减少医疗纠纷。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加强护患沟通，提高护士的服务意识和态度，定期收集患者反馈，持续改进护理服务质量。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222" r="10222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确保患者得到安全、有效的护理服务，降低护理不良事件的发生率。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加强护理人员的培训和考核，严格执行护理操作规程和安全管理制度，定期对护理质量进行检查和评估。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护士培训与发展目标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护士培训与发展目标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提高护士的专业技能和服务水平，培养具备高素质的护理人才。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制定系统的培训计划，定期开展护理技能培训和知识更新，鼓励护士参加学术交流和进修学习，建立良好的职业发展通道。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护理综合目标实施情况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定期收集患者对护理服务的满意度数据，包括对护士的态度、技能和护理效果的反馈。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满意度提升计划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根据满意度调查结果，制定针对性的改进措施和计划，以提高患者满意度。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满意度监测与评估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持续监测患者满意度的变化，定期评估改进计划的实施效果，确保满意度得到提升。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https://d.book118.com/166132131014010100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2024-09-23T22:11:38.330</cp:lastPrinted>
  <dcterms:created xsi:type="dcterms:W3CDTF">2024-09-23T14:11:38Z</dcterms:created>
  <dcterms:modified xsi:type="dcterms:W3CDTF">2024-09-23T14:11:40Z</dcterms:modified>
</cp:coreProperties>
</file>