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6C508-CF5E-4F55-99A7-347A222A2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21F55-B872-4A7D-9F83-74F5440DC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47E6E-64D4-420E-AD1D-BEB660911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0B785-1B39-40CE-A169-4BEF4C86B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848168-9F8E-473A-BD88-2DB1CE764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070382-DA08-42CF-AD79-9195C9DF8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B625C9-B0C8-44B8-B426-3F594242A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72207-5D5E-47BD-B7A1-BC8D1A7F5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DE472-F44B-40F1-B4D3-79A358808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5D31D-DF35-4850-B60A-176F06074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6ABB6-BA95-4E5F-956E-ED7461349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3401311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安全生产源自文明进步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安全生产与文明进步关系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文明进步推动安全生产措施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安全生产实践案例分析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公众参与和意识提升策略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未来展望与可持续发展路径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总结反思与行动号召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安全生产与文明进步关系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安全生产是指在生产过程中，通过一系列措施确保员工的人身安全和设备设施的正常运行，防止事故的发生。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安全生产对于企业的稳定发展、员工的生命健康、社会的和谐稳定具有重要意义。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安全生产是保障经济持续健康发展的基础，也是企业社会责任的重要体现。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690" r="2969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732" b="7732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文明进步推动了安全生产理念的提升，从最初的被动应对到如今的主动预防。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科技进步为安全生产提供了有力支撑，如智能化监控、自动化控制等技术的应用。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法律法规的完善为安全生产提供了法制保障，使得安全生产有法可依、有章可循。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文明进步对安全生产影响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国外发达国家在安全生产方面积累了丰富的经验，值得我们借鉴和学习。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随着全球化的深入发展，国际间的安全生产合作与交流日益频繁，共同推动全球安全生产水平的提升。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698" r="1169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682" r="1968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国内安全生产经历了从无到有、从弱到强的发展历程，如今已形成了较为完善的安全生产监管体系。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国内外安全生产发展历程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文明进步推动安全生产措施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国家和地方政府制定了一系列安全生产法律法规，明确了安全生产的基本要求、责任主体和违法行为的处罚措施。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制定和完善安全生产法律法规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各级安全监管部门加强执法力度，对违法违规行为进行严厉打击，确保安全生产法律法规得到有效执行。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加强执法力度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制定和推广安全生产标准，引导企业按照标准进行生产和管理，提高安全生产水平。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推广安全生产标准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政策法规体系完善与执行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鼓励企业引入先进的技术装备，提高生产过程的自动化、智能化水平，减少人为操作带来的安全风险。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加大对安全生产领域科技研发的投入，推动新技术、新工艺、新设备的研发和应用，提高安全生产的科技含量。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利用信息技术建立安全生产信息化平台，实现信息共享、数据分析、风险预警等功能，提高安全监管的效率和准确性。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引入先进技术装备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加强科技研发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建立信息化平台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科技创新在安全生产中应用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明确企业主体责任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企业作为安全生产的责任主体，应明确自身的安全生产责任，建立健全安全生产管理制度和操作规程。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企业应设立专门的安全生产管理机构或配备专职管理人员，加强内部安全生产的日常监管和隐患排查治理。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强化外部监管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政府和社会应加强对企业安全生产的外部监管，包括定期的安全检查、评估、审计等，确保企业履行安全生产主体责任。同时，鼓励公众参与监督，对违法违规行为进行举报和曝光。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企业主体责任落实与监管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安全生产实践案例分析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520" b="9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390" b="93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149" b="121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国内外典型事故案例剖析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国内某化工厂爆炸事故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分析事故原因，如设备老化、操作不当等，以及事故带来的严重后果，强调安全生产的重要性。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国外某矿山坍塌事故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剖析事故发生的内外部环境因素，如地质条件、安全管理漏洞等，以及事故对当地社会和环境的影响。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国内外交通事故对比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分析不同国家和地区交通事故发生的原因和特点，探讨交通安全管理的共性和差异。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333" r="7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某创新型企业的安全技术研发与应用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探讨该企业在安全技术创新方面的成果和实践，如智能化安全监测设备、新型安全防护材料等。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某大型企业的安全生产管理体系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介绍该企业在安全生产方面的成功经验，如完善的安全制度、严格的安全培训、实时的安全监控等。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某知名企业的事故应急处理机制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阐述该企业在应对突发事故时的有效措施和流程，以及事故后的恢复和重建工作。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成功企业经验分享与启示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https://d.book118.com/166134013115010052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2024-09-18T21:34:41.588</cp:lastPrinted>
  <dcterms:created xsi:type="dcterms:W3CDTF">2024-09-18T13:34:41Z</dcterms:created>
  <dcterms:modified xsi:type="dcterms:W3CDTF">2024-09-18T13:34:43Z</dcterms:modified>
</cp:coreProperties>
</file>