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8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D5DDA-9DFF-43B7-B67C-094C1ABC0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11EBD-A02F-44FC-9FE2-2792DD16E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3B447-7166-405E-A443-93BE9F556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C232B-B7BD-405F-9128-B676D7296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EF901E-C47F-4A28-8F3A-DBFB9C4DB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16E19-1E02-4EC5-8456-4E2989BC5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59AFCB-E0BB-4E1E-8773-5A22DF574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FDCFC-93DA-4596-AA01-54DBE33A1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6F6F8-5E2C-40AA-B27D-A7B13EE81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79A69-E799-40AD-B700-B81F9A49E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F3A92-0873-4AB9-8FE1-B54CABF3C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855" r:id="rId2"/>
    <p:sldLayoutId id="2147502856" r:id="rId3"/>
    <p:sldLayoutId id="2147502857" r:id="rId4"/>
    <p:sldLayoutId id="2147502858" r:id="rId5"/>
    <p:sldLayoutId id="2147502859" r:id="rId6"/>
    <p:sldLayoutId id="2147502860" r:id="rId7"/>
    <p:sldLayoutId id="2147502861" r:id="rId8"/>
    <p:sldLayoutId id="2147502862" r:id="rId9"/>
    <p:sldLayoutId id="2147502863" r:id="rId10"/>
    <p:sldLayoutId id="214750286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34234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学校双减背景下学生选拔机制的探讨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双减政策背景下的教育环境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学生选拔机制的现状和问题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双减背景下学生选拔机制的改革方向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学生选拔机制改革的具体措施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学生选拔机制改革的预期效果和影响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结论和建议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双减政策背景下的教育环境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双减政策的出台和目的</a:t>
            </a:r>
            <a:endParaRPr lang="zh-CN" altLang="en-US"/>
          </a:p>
        </p:txBody>
      </p:sp>
      <p:sp>
        <p:nvSpPr>
          <p:cNvPr id="10488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出台背景：教育焦虑、学生课业负担过重等问题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具体措施：限制校外培训、规范考试制度等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影响：改善教育环境，促进教育公平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目的：减轻学生作业负担，降低考试压力，促进学生全面发展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双减政策对教育环境的影响</a:t>
            </a:r>
            <a:endParaRPr lang="zh-CN" altLang="en-US"/>
          </a:p>
        </p:txBody>
      </p:sp>
      <p:sp>
        <p:nvSpPr>
          <p:cNvPr id="1048968" name="矩形 38"/>
          <p:cNvSpPr/>
          <p:nvPr>
            <p:custDataLst>
              <p:tags r:id="rId2"/>
            </p:custDataLst>
          </p:nvPr>
        </p:nvSpPr>
        <p:spPr>
          <a:xfrm rot="204112">
            <a:off x="1510567" y="1452880"/>
            <a:ext cx="4064025" cy="212123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39"/>
          <p:cNvSpPr/>
          <p:nvPr>
            <p:custDataLst>
              <p:tags r:id="rId3"/>
            </p:custDataLst>
          </p:nvPr>
        </p:nvSpPr>
        <p:spPr>
          <a:xfrm>
            <a:off x="1515263" y="1453551"/>
            <a:ext cx="4064025" cy="212123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TextBox 2"/>
          <p:cNvSpPr txBox="1"/>
          <p:nvPr>
            <p:custDataLst>
              <p:tags r:id="rId4"/>
            </p:custDataLst>
          </p:nvPr>
        </p:nvSpPr>
        <p:spPr>
          <a:xfrm>
            <a:off x="1750732" y="1619251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减轻学生课业负担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74" name="矩形 100"/>
          <p:cNvSpPr/>
          <p:nvPr>
            <p:custDataLst>
              <p:tags r:id="rId5"/>
            </p:custDataLst>
          </p:nvPr>
        </p:nvSpPr>
        <p:spPr>
          <a:xfrm rot="204112">
            <a:off x="6605692" y="1452880"/>
            <a:ext cx="4064025" cy="212123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01"/>
          <p:cNvSpPr/>
          <p:nvPr>
            <p:custDataLst>
              <p:tags r:id="rId6"/>
            </p:custDataLst>
          </p:nvPr>
        </p:nvSpPr>
        <p:spPr>
          <a:xfrm>
            <a:off x="6611059" y="1453551"/>
            <a:ext cx="4064025" cy="21212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TextBox 2"/>
          <p:cNvSpPr txBox="1"/>
          <p:nvPr>
            <p:custDataLst>
              <p:tags r:id="rId7"/>
            </p:custDataLst>
          </p:nvPr>
        </p:nvSpPr>
        <p:spPr>
          <a:xfrm>
            <a:off x="6847199" y="1619251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提高课堂教学质量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80" name="矩形 122"/>
          <p:cNvSpPr/>
          <p:nvPr>
            <p:custDataLst>
              <p:tags r:id="rId8"/>
            </p:custDataLst>
          </p:nvPr>
        </p:nvSpPr>
        <p:spPr>
          <a:xfrm rot="204112">
            <a:off x="1510567" y="4107444"/>
            <a:ext cx="4064025" cy="212123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123"/>
          <p:cNvSpPr/>
          <p:nvPr>
            <p:custDataLst>
              <p:tags r:id="rId9"/>
            </p:custDataLst>
          </p:nvPr>
        </p:nvSpPr>
        <p:spPr>
          <a:xfrm>
            <a:off x="1515263" y="4108114"/>
            <a:ext cx="4064025" cy="21212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TextBox 2"/>
          <p:cNvSpPr txBox="1"/>
          <p:nvPr>
            <p:custDataLst>
              <p:tags r:id="rId10"/>
            </p:custDataLst>
          </p:nvPr>
        </p:nvSpPr>
        <p:spPr>
          <a:xfrm>
            <a:off x="1750061" y="4273815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促进教育公平发展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8986" name="矩形 89"/>
          <p:cNvSpPr/>
          <p:nvPr>
            <p:custDataLst>
              <p:tags r:id="rId11"/>
            </p:custDataLst>
          </p:nvPr>
        </p:nvSpPr>
        <p:spPr>
          <a:xfrm rot="204112">
            <a:off x="6605692" y="4107444"/>
            <a:ext cx="4064025" cy="212123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90"/>
          <p:cNvSpPr/>
          <p:nvPr>
            <p:custDataLst>
              <p:tags r:id="rId12"/>
            </p:custDataLst>
          </p:nvPr>
        </p:nvSpPr>
        <p:spPr>
          <a:xfrm>
            <a:off x="6611059" y="4108114"/>
            <a:ext cx="4064025" cy="212123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TextBox 2"/>
          <p:cNvSpPr txBox="1"/>
          <p:nvPr>
            <p:custDataLst>
              <p:tags r:id="rId13"/>
            </p:custDataLst>
          </p:nvPr>
        </p:nvSpPr>
        <p:spPr>
          <a:xfrm>
            <a:off x="6845857" y="4273815"/>
            <a:ext cx="3610528" cy="175159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培养创新精神和实践能力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学校教育模式的转变</a:t>
            </a:r>
            <a:endParaRPr lang="zh-CN" altLang="en-US"/>
          </a:p>
        </p:txBody>
      </p:sp>
      <p:sp>
        <p:nvSpPr>
          <p:cNvPr id="10490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传统应试教育模式向素质教育模式转变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重视学生的综合素质和能力，而非单一的考试成绩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增加课外活动和社会实践，促进学生全面发展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提倡个性化教育，关注学生的兴趣和特长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学生选拔机制的现状和问题</a:t>
            </a:r>
            <a:endParaRPr lang="zh-CN" altLang="en-US"/>
          </a:p>
        </p:txBody>
      </p:sp>
      <p:sp>
        <p:nvSpPr>
          <p:cNvPr id="104908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学生选拔机制的历史沿革</a:t>
            </a:r>
            <a:endParaRPr lang="zh-CN" altLang="en-US"/>
          </a:p>
        </p:txBody>
      </p:sp>
      <p:sp>
        <p:nvSpPr>
          <p:cNvPr id="10491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古代科举制度：通过考试选拔官员，体现了公平和公正。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多元化评价方式：随着教育理念的转变，评价方式逐渐多元化，重视学生的综合素质。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存在的问题：目前学生选拔机制存在一些问题，如过度强调成绩、缺乏对学生个性发展的关注等。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近现代升学考试：以成绩为主要标准，选拔优秀学生进入优质学校。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当前学生选拔机制的问题</a:t>
            </a:r>
            <a:endParaRPr lang="zh-CN" altLang="en-US"/>
          </a:p>
        </p:txBody>
      </p:sp>
      <p:sp>
        <p:nvSpPr>
          <p:cNvPr id="104919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过分注重考试成绩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缺乏多元化评价标准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忽视学生综合素质和能力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竞争激烈，给学生带来过大压力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学生选拔机制的公平性和效率性</a:t>
            </a:r>
            <a:endParaRPr lang="zh-CN" altLang="en-US"/>
          </a:p>
        </p:txBody>
      </p:sp>
      <p:sp>
        <p:nvSpPr>
          <p:cNvPr id="104923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当前学生选拔机制的公平性问题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当前学生选拔机制的效率问题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公平性和效率性的平衡问题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改进学生选拔机制的建议和措施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双减背景下学生选拔机制的改革方向</a:t>
            </a:r>
            <a:endParaRPr lang="zh-CN" altLang="en-US"/>
          </a:p>
        </p:txBody>
      </p:sp>
      <p:sp>
        <p:nvSpPr>
          <p:cNvPr id="10492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改革学生选拔机制的必要性</a:t>
            </a:r>
            <a:endParaRPr lang="zh-CN" altLang="en-US"/>
          </a:p>
        </p:txBody>
      </p:sp>
      <p:sp>
        <p:nvSpPr>
          <p:cNvPr id="104933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减轻学生和家长负担，促进学生全面发展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提高教育公平性，减少择校现象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促进学校特色发展，提高教育质量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培养创新型人才，适应未来社会需求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学生综合素质评价体系的建立</a:t>
            </a:r>
            <a:endParaRPr lang="zh-CN" altLang="en-US"/>
          </a:p>
        </p:txBody>
      </p:sp>
      <p:sp>
        <p:nvSpPr>
          <p:cNvPr id="1049388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建立学生综合素质评价体系的意义：全面评价学生的综合素质，促进学生的全面发展。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评价体系的构成要素：包括学科成绩、品德修养、社会实践、体育艺术等多个方面。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评价方式的改革方向：采用多元评价方式，注重过程评价，减少单一的考试评价方式。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评价体系的应用：为学生升学、选拔提供参考依据，促进教育公平。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https://d.book118.com/166134234220010032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学校双减背景下学生选拔机制的探讨</vt:lpstr>
      <vt:lpstr>目录</vt:lpstr>
      <vt:lpstr>双减政策背景下的教育环境</vt:lpstr>
      <vt:lpstr>双减政策的出台和目的</vt:lpstr>
      <vt:lpstr>双减政策对教育环境的影响</vt:lpstr>
      <vt:lpstr>学校教育模式的转变</vt:lpstr>
      <vt:lpstr>学生选拔机制的现状和问题</vt:lpstr>
      <vt:lpstr>学生选拔机制的历史沿革</vt:lpstr>
      <vt:lpstr>当前学生选拔机制的问题</vt:lpstr>
      <vt:lpstr>学生选拔机制的公平性和效率性</vt:lpstr>
      <vt:lpstr>双减背景下学生选拔机制的改革方向</vt:lpstr>
      <vt:lpstr>改革学生选拔机制的必要性</vt:lpstr>
      <vt:lpstr>学生综合素质评价体系的建立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2024-09-01T04:17:17.787</cp:lastPrinted>
  <dcterms:created xsi:type="dcterms:W3CDTF">2024-08-31T20:17:17Z</dcterms:created>
  <dcterms:modified xsi:type="dcterms:W3CDTF">2024-08-31T20:17:20Z</dcterms:modified>
</cp:coreProperties>
</file>