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CC88C81-3DAF-43BF-836E-AF926D93D17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C9983-4A00-4D28-89FB-F61B1774B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E71AB-9B05-4CFE-921C-B326FAA0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64E7E-6DA0-4535-B112-FB82A442A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A8306-8226-44B5-BFBA-7F063DF00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51EC7F-D4FC-4B6C-B479-AE43000E7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DFCED-5478-4D41-A838-856B0A27D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C9934-4317-4104-BAFE-292F583BB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56249-9019-4B1C-B4E7-8CC52DF02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1ADA6-7F52-4ED6-B72D-C5ACD0ACF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05E72-90CF-48C6-83DB-EE986AD6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B7629-19E8-43B1-A2BE-49386B041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3488E2C-D539-4A94-BB67-C20CAA980F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31DAC5C-DB1A-4B89-9DA1-9C44A212283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35205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智慧城市的立体化综合交通体系构建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智慧城市的交通体系构建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智慧城市的立体化交通网络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智慧城市的绿色出行推广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智慧城市的交通智能化管理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智慧城市的立体化综合交通体系实践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https://d.book118.com/166135205054010103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智慧城市的立体化综合交通体系构建</vt:lpstr>
      <vt:lpstr>目录</vt:lpstr>
      <vt:lpstr>第1章 智慧城市的意义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2024-09-28T13:54:28.956</cp:lastPrinted>
  <dcterms:created xsi:type="dcterms:W3CDTF">2024-09-28T05:54:28Z</dcterms:created>
  <dcterms:modified xsi:type="dcterms:W3CDTF">2024-09-28T05:54:30Z</dcterms:modified>
</cp:coreProperties>
</file>