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80A26-3245-4EA5-886B-87A5FDA85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257AE-9346-4858-90DE-A4FBD6231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CF4D7-51DA-4AE0-8FEE-B8F9321EE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1234F-9C01-4D04-A033-07FBF30E3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77AACD-FA1A-424F-83CC-94CA42120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D6A8C-3E47-4C77-8692-F655AF4FA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8249A4-9AEA-4103-B11E-1D1B0CB20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A8171-FF3B-4E93-9180-C1807CCE2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D52AB-0267-4D3E-99E4-CD08A48ED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4C2B4-2266-4B22-AF40-385EB39FA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6025F-0451-4A6D-A58F-E70E43CBA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401440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新生儿贫血诊疗进展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新生儿贫血概述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新生儿贫血的诊疗现状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新生儿贫血诊疗研究进展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新生儿贫血诊疗面临的挑战与展望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新生儿贫血诊疗典型案例分享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新生儿贫血概述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新生儿贫血是指出生后28天内由于红细胞、血红蛋白或红细胞比容低于正常值而导致的贫血。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根据病因和发病机制，新生儿贫血可分为红细胞生成减少、红细胞破坏过多和失血性贫血等类型。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27" r="1552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红细胞生成减少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由于骨髓造血功能不足、缺乏造血物质或遗传因素等原因，导致红细胞生成减少，引发贫血。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红细胞破坏过多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由于免疫性溶血、红细胞酶缺乏等原因，导致红细胞破坏过多，引发贫血。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失血性贫血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由于产伤、宫内出血等原因，导致大量失血，引发贫血。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新生儿贫血可表现为面色苍白、呼吸困难、喂养困难、生长发育迟缓等症状。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根据新生儿出生后28天内的血红蛋白、红细胞或红细胞比容检查结果，结合临床表现，可对新生儿贫血进行诊断。轻度贫血时血红蛋白在90-145g/L，中度贫血时血红蛋白在60-90g/L，重度贫血时血红蛋白低于60g/L。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新生儿贫血的诊疗现状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根据新生儿贫血的严重程度和病因，制定相应的诊断标准，以便准确判断病情。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建立规范化的诊疗流程，包括初步诊断、实验室检查、影像学检查等步骤，以确保诊断的准确性和及时性。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针对可能引发新生儿贫血的高危因素，制定相应的预防措施，以降低贫血的发生率。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输血治疗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根据贫血程度和病情，选择适当的输血方式，如输注红细胞、血浆等，以纠正贫血状态。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针对不同病因，选择适当的药物治疗方案，如补充铁剂、叶酸等，以促进贫血的缓解。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如针对病因的手术治疗、物理治疗等，以提高治疗效果。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通过观察临床症状、实验室指标等，评估短期内治疗效果。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短期疗效评估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关注患儿生长发育、智力发育等方面，评估长期治疗效果。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长期疗效评估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对可能出现的并发症进行监测和评估，及时采取相应措施，以降低并发症对患儿的影响。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新生儿贫血诊疗研究进展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https://d.book118.com/166140144042010052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2024-09-18T11:47:55.108</cp:lastPrinted>
  <dcterms:created xsi:type="dcterms:W3CDTF">2024-09-18T03:47:55Z</dcterms:created>
  <dcterms:modified xsi:type="dcterms:W3CDTF">2024-09-18T03:47:57Z</dcterms:modified>
</cp:coreProperties>
</file>