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49D52-5553-49F5-B011-4AD9C0B00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AAD7F-A1C7-4535-AF34-C7048883C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3A5E6-983C-45C3-98CA-240082DCD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F765C-DB16-417C-A859-BC1256352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814BB0-1116-4A55-B162-181237A7C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3CE0B4-B7DB-4A06-ABE1-0826D7FAA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1F6265-7928-4A79-891A-B204849A0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9724C-EA5D-40B7-918D-470C34959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28B9A-4DF4-486C-9B29-1026BB3EC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55495-1DDD-45E7-AD63-74A598E5F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16B5F-4FD0-4377-8A97-E47B3C7FE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4121205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《adsl业务培训》ppt课件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ADSL业务简介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ADSL业务基础知识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ADSL业务应用场景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ADSL业务常见问题及解决方案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ADSL业务未来发展趋势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ADSL业务培训总结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ADSL业务简介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17" r="15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ADSL业务是一种利用现有电话线进行高速数据传输的服务。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，即非对称数字用户线，是一种利用现有电话线进行高速数据传输的服务。它通过在普通电话线上进行调制和解调，提供上行和下行不同带宽的数据传输，以满足用户对高速上网、视频会议、在线游戏等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ADSL业务定义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ADSL业务具有非对称带宽、传输速度快、覆盖范围广等特点。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ADSL业务提供非对称带宽，即上行和下行带宽不同，一般下行带宽远大于上行带宽，以满足不同类型的数据传输需求。此外，ADSL业务还具有传输速度快、覆盖范围广等特点，能够提供稳定、高效的数据传输服务。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ADSL业务特点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ADSL业务经历了从ADSL到ADSL2+的发展历程，速度和性能不断提升。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ADSL业务最初是ADSL标准，随着技术的不断进步，发展到了ADSL2标准，而现在主流的ADSL业务是基于ADSL2+标准。这些发展历程中，ADSL业务的传输速度和性能得到了不断提升，能够更好地满足用户的需求。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91" r="2539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ADSL业务发展历程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ADSL业务基础知识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ADSL技术是一种非对称数字用户线技术，利用现有电话线提供高速数据传输服务。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ADSL技术通过频分复用技术在普通电话线上划分出上行和下行通道，实现高速数据传输。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ADSL技术的传输速率较高，下行速率可达8Mbps以上，上行速率可达1Mbps以上。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ADSL技术原理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用于实现ADSL数据传输的调制解调器，具备桥接和路由功能。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 Modem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 Router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 CPE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集成了ADSL Modem和路由器的设备，提供无线和有线网络接入功能。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用户端设备，包括计算机、路由器、交换机等，通过ADSL Modem接入互联网。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ADSL设备介绍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虚拟专用网（VPN）接入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通过公共网络建立加密通道，实现安全可靠的数据传输服务。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局域网接入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通过ADSL Modem和路由器等设备，组建企业内部局域网，实现高速数据传输和资源共享。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专线接入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用户独占一定的带宽，实现高速、可靠的数据传输服务。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ADSL业务接入方式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ADSL业务应用场景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ADSL技术广泛应用于家庭宽带接入，提供高速上网服务。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ADSL技术通过电话线为家庭用户提供宽带接入服务，具有高速数据传输速率和较低的安装维护成本，成为家庭宽带接入的主流技术之一。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家庭宽带接入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企业专线接入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ADSL技术在企业专线接入中发挥重要作用，满足企业高速、稳定的数据传输需求。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针对企业用户的数据传输需求，ADSL技术提供稳定、高速的专线接入服务，确保企业数据传输的安全性和可靠性，广泛应用于企业网络建设。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https://d.book118.com/166141212051010050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2024-09-15T11:22:13.923</cp:lastPrinted>
  <dcterms:created xsi:type="dcterms:W3CDTF">2024-09-15T03:22:13Z</dcterms:created>
  <dcterms:modified xsi:type="dcterms:W3CDTF">2024-09-15T03:22:15Z</dcterms:modified>
</cp:coreProperties>
</file>