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882FA-E97D-4B85-A26D-71ED0ABA6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7D7A1-BDD5-4E07-ABFE-D030B518F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E7872-78CC-4B2A-B19C-3F63C67C7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750EC6-F282-4D40-89F3-3410B669F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AFA7B7-1842-4D11-ADBC-77A519D79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252481-FB81-48FA-8952-4971BDE83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63CBEE-D203-4792-AED4-9037AF31F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668EF-A2D5-4DA9-A7F6-043240609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27BE7-9F93-4E62-BFEB-776D9A563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74F87-5F6B-4B91-A89B-034D37910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3266B-9A55-4B0E-BE8A-8DD6D6D0B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4203421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预防接种知识ppt课件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预防接种的种类和程序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预防接种的安全性和效果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预防接种的宣传和教育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疫苗中含有经过处理的病原体或其成分，能够刺激免疫系统产生抗体，从而在真正接触病原体时能够预防疾病的发生。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预防接种是通过注射疫苗来预防某些传染病的方法。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489" r="184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52" r="328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预防接种是控制和消灭传染病的重要手段，通过提高人群的免疫水平，降低疾病的发病率和传播风险。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控制和消灭传染病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预防接种能够降低儿童期常见传染病的发生率，如麻疹、百日咳、流感等，从而保护儿童的健康和生命安全。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保护儿童健康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自18世纪末以来，预防接种已经成为全球公共卫生领域的重要措施之一。最初使用的是减毒活疫苗，现在则有灭活疫苗、基因工程疫苗等多种类型的疫苗可供选择。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目前，全球各国都在积极推广预防接种，许多国家已经实现了高水平的疫苗接种率。然而，仍然存在一些挑战，如疫苗可及性、疫苗安全性和疫苗接种率不均等问题。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预防接种的种类和程序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根据国家免疫规划，规定儿童在一定年龄内必须接种的疫苗，包括卡介苗、百白破疫苗等。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计划内疫苗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计划外疫苗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成人疫苗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非国家免疫规划内的疫苗，家长自愿选择接种，如流感疫苗、肺炎球菌疫苗等。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针对成人特定疾病风险的疫苗，如HPV疫苗、带状疱疹疫苗等。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根据儿童的年龄和生长发育阶段，按照国家免疫规划的规定，制定接种计划。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208" r="18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儿童计划免疫程序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成人可根据自身健康状况和医生建议，选择接种相应疫苗。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成人自愿接种程序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对于漏种或未完成全程接种的儿童，应按照规定进行补种。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补种原则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预防接种的程序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417" r="7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确保儿童身体健康，无发热、咳嗽等症状，家长应了解疫苗种类和作用。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接种前准备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接种后留观30分钟，注意观察儿童有无异常反应，保持接种部位清洁干燥。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接种后护理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对疫苗成分过敏或患有严重疾病的人群不宜接种，某些情况下需谨慎接种。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疫苗禁忌症与慎用情况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家长应妥善保管儿童预防接种证，定期查验，确保接种记录完整。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定期查验接种证明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预防接种的安全性和效果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预防接种可有效预防严重疾病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预防接种可以显著降低儿童患上严重疾病的风险，如麻疹、腮腺炎、风疹、百日咳等。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预防接种是安全的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预防接种是经过严格测试和审批的，确保对健康儿童是安全的。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预防接种的副作用轻微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常见的副作用包括轻微发热、注射部位疼痛等，但这些反应通常是短暂的，不会对健康造成长期影响。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预防接种的安全性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https://d.book118.com/166142034211010103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2024-09-29T04:27:54.862</cp:lastPrinted>
  <dcterms:created xsi:type="dcterms:W3CDTF">2024-09-28T20:27:54Z</dcterms:created>
  <dcterms:modified xsi:type="dcterms:W3CDTF">2024-09-28T20:27:56Z</dcterms:modified>
</cp:coreProperties>
</file>