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CCA44-994A-479D-806B-71196EA4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BE3B9-1C46-4C5C-8AB6-7FCC0D07D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49902-82E1-4670-8071-5BF6B196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9C4F2-9C73-48F8-873C-FE8B15061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28003-BBBA-4C41-98E1-9387DA79A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B6DCA-1FE8-44FA-85C5-C54ADDF99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37D5BF-C9A9-4753-A510-2AA4592BC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7E26B-DA33-4984-838B-EEAF38193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55B25-1050-4550-8E92-5F7BD1C41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BED55-0FA3-41D5-86D3-E03974D1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F25B3-77B2-4B53-9150-F6A8903B4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422020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饮料制造中的营养与健康饮品研发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饮料制造行业概述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健康饮品研发的重要性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饮料制造中的营养与健康饮品研发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健康饮品的市场推广与销售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饮料制造企业如何应对健康饮品市场的挑战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未来健康饮品市场的发展趋势与展望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饮料制造行业概述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古代人们通过简单的加工工艺，制作出各种天然饮料，如茶、果汁等。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古代饮料制造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随着工业技术的发展，饮料制造逐渐实现工业化，出现了瓶装饮料、罐装饮料等产品。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近代饮料工业化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随着人们对健康的关注度提高，健康饮品市场逐渐兴起，饮料制造行业开始注重研发营养与健康饮品。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现代健康饮品兴起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饮料制造行业的发展历程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99" b="64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饮料制造行业的现状与趋势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多样化产品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饮料制造行业的产品种类繁多，包括碳酸饮料、果汁、茶饮料、运动饮料等。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健康饮品成为主流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随着消费者对健康的关注度提高，健康饮品逐渐成为市场主流，如低糖、低卡、无添加剂等健康概念的饮品。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饮料制造行业不断涌现出新的技术，如新型包装材料、新型加工工艺等，提高了产品的品质和保质期。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随着消费者需求的多样化，饮料制造行业需要不断创新，满足消费者对口感、营养和健康的需求。同时，环保法规的加强也要求企业采取环保措施，减少生产过程中的污染。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随着健康意识的提高，健康饮品市场仍有较大的发展空间。此外，随着国际市场的开拓，饮料制造行业也有机会拓展更广阔的市场。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饮料制造行业面临的挑战与机遇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健康饮品研发的重要性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消费者对健康饮品的需求日益增长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随着生活水平的提高和健康意识的增强，消费者对饮料的选择越来越倾向于健康和营养。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健康饮品市场潜力巨大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与传统的含糖、高热量饮品相比，健康饮品具有更广泛的市场前景和增长潜力。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健康饮品的市场需求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提供人体所需的多种维生素和矿物质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健康饮品通常含有丰富的维生素C、维生素E、钙、铁、锌等多种营养成分，有助于满足人体日常所需。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低糖、低热量、低脂肪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健康饮品通常采用低糖、低热量、低脂肪的配方，有助于控制体重和减少慢性疾病的风险。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健康饮品的营养价值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98" b="180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适量饮用健康饮品可以降低患心血管疾病、糖尿病和肥胖症等慢性疾病的风险。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健康饮品中的维生素和抗氧化物质有助于增强免疫力和抵抗力，减少感冒和其他疾病的发生。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健康饮品对消费者健康的影响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有助于预防慢性疾病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饮料制造中的营养与健康饮品研发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饮品研发以提供健康营养为目标，满足消费者对健康生活的追求。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1319" b="3131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注重健康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16" b="22316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优先选择天然、无添加的原料，减少人工添加剂的使用，确保产品的天然品质。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天然原料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https://d.book118.com/166142202034010053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2024-09-19T20:41:39.989</cp:lastPrinted>
  <dcterms:created xsi:type="dcterms:W3CDTF">2024-09-19T12:41:40Z</dcterms:created>
  <dcterms:modified xsi:type="dcterms:W3CDTF">2024-09-19T12:41:42Z</dcterms:modified>
</cp:coreProperties>
</file>