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62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6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8EE3B4-D370-4678-B308-F446F954E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1EB9D-A691-41FE-99F0-278736550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7AA34-D348-43D0-9BEC-3937E42DF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A5C49C-0505-4C9F-B86F-A2DCEBC42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0B4843-AFA9-4814-8F70-B22810100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2D424D-16C2-4689-84CD-E773F526D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254275-8BBC-4BFA-84A1-0935D264D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CDD060-0C67-45E0-B719-66A04E894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43707B-8A26-474C-B147-95408ABC5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F6062-1192-4729-8A6C-BF6B6A258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6B26F-1956-46D6-B330-E50895E45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6"/>
            </p:custDataLst>
          </p:nvPr>
        </p:nvSpPr>
        <p:spPr>
          <a:xfrm>
            <a:off x="838199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838199" y="42449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7"/>
          <p:cNvSpPr>
            <a:spLocks noGrp="1"/>
          </p:cNvSpPr>
          <p:nvPr>
            <p:ph type="body" sz="quarter" idx="15" hasCustomPrompt="1"/>
            <p:custDataLst>
              <p:tags r:id="rId11"/>
            </p:custDataLst>
          </p:nvPr>
        </p:nvSpPr>
        <p:spPr>
          <a:xfrm>
            <a:off x="8850824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74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8799" y="42449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84" name="文本占位符 17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852400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786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88" name="标题 1"/>
          <p:cNvSpPr>
            <a:spLocks noGrp="1"/>
          </p:cNvSpPr>
          <p:nvPr>
            <p:ph type="ctrTitle"/>
            <p:custDataLst>
              <p:tags r:id="rId12"/>
            </p:custDataLst>
          </p:nvPr>
        </p:nvSpPr>
        <p:spPr>
          <a:xfrm>
            <a:off x="838200" y="177526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613" r:id="rId2"/>
    <p:sldLayoutId id="2147486614" r:id="rId3"/>
    <p:sldLayoutId id="2147486615" r:id="rId4"/>
    <p:sldLayoutId id="2147486616" r:id="rId5"/>
    <p:sldLayoutId id="2147486617" r:id="rId6"/>
    <p:sldLayoutId id="2147486618" r:id="rId7"/>
    <p:sldLayoutId id="2147486619" r:id="rId8"/>
    <p:sldLayoutId id="2147486620" r:id="rId9"/>
    <p:sldLayoutId id="2147486621" r:id="rId10"/>
    <p:sldLayoutId id="214748662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tags" Target="../tags/tag7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97.xml" /><Relationship Id="rId21" Type="http://schemas.openxmlformats.org/officeDocument/2006/relationships/tags" Target="../tags/tag98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14222103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199" y="1761445"/>
            <a:ext cx="6120000" cy="1800000"/>
          </a:xfrm>
        </p:spPr>
        <p:txBody>
          <a:bodyPr>
            <a:normAutofit/>
          </a:bodyPr>
          <a:lstStyle/>
          <a:p>
            <a:r>
              <a:rPr lang="zh-CN" altLang="en-US"/>
              <a:t>林业与经济发展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199" y="3719265"/>
            <a:ext cx="6120000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年份"/>
          <p:cNvSpPr>
            <a:spLocks noGrp="1"/>
          </p:cNvSpPr>
          <p:nvPr>
            <p:ph type="body" sz="quarter" idx="15"/>
            <p:custDataLst>
              <p:tags r:id="rId5"/>
            </p:custDataLst>
          </p:nvPr>
        </p:nvSpPr>
        <p:spPr>
          <a:xfrm>
            <a:off x="8850824" y="504000"/>
            <a:ext cx="2743200" cy="504000"/>
          </a:xfrm>
        </p:spPr>
        <p:txBody>
          <a:bodyPr/>
          <a:lstStyle/>
          <a:p>
            <a:r>
              <a:rPr lang="en-US" altLang="zh-CN"/>
              <a:t>20XX</a:t>
            </a:r>
            <a:endParaRPr lang="zh-CN" altLang="en-US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dk1">
                  <a:lumMod val="10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808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96000" y="1818936"/>
            <a:ext cx="5512904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林业在经济发展中的地位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林业对经济增长的贡献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林业产业的发展模式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林业产业的政策支持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30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林业产业的发展前景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林业在经济发展中的地位</a:t>
            </a:r>
            <a:endParaRPr lang="zh-CN" altLang="en-US"/>
          </a:p>
        </p:txBody>
      </p:sp>
      <p:sp>
        <p:nvSpPr>
          <p:cNvPr id="10489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林业是国民经济的重要组成部分</a:t>
            </a:r>
            <a:endParaRPr lang="zh-CN" altLang="en-US"/>
          </a:p>
        </p:txBody>
      </p:sp>
      <p:sp>
        <p:nvSpPr>
          <p:cNvPr id="1048936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38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4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林业是国民经济的基础产业之一，为国家的经济建设提供了大量的原材料和林产品。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44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4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林业的发展对于生态环境的保护和改善具有重要意义，能够提供生态服务、美化环境等方面的重要功能。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50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5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林业的发展还能够带动相关产业的发展，如木材加工、林下经济、森林旅游等，促进就业和经济增长。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56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5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林业在维护国家生态安全、粮食安全等方面也具有重要作用，是国家可持续发展的重要保障。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林业对生态环境的贡献</a:t>
            </a:r>
            <a:endParaRPr lang="zh-CN" altLang="en-US"/>
          </a:p>
        </p:txBody>
      </p:sp>
      <p:sp>
        <p:nvSpPr>
          <p:cNvPr id="104899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0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0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林业可以保护生物多样性，维护生态平衡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森林是地球之肺，能够吸收大量二氧化碳，减缓全球变暖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林业可以改善水质，减少水土流失，保护水资源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林业可以提供木材资源，促进经济发展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林业产业的发展趋势</a:t>
            </a:r>
            <a:endParaRPr lang="zh-CN" altLang="en-US"/>
          </a:p>
        </p:txBody>
      </p:sp>
      <p:sp>
        <p:nvSpPr>
          <p:cNvPr id="104904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绿色经济：林业产业将更加注重环保和可持续发展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技术创新：林业产业将采用更多先进的技术和设备，提高生产效率和质量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产业链延伸：林业产业将从单一的木材生产向多元化的产业链延伸，包括生态旅游、林下经济等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政策支持：政府将加大对林业产业的扶持力度，推动林业产业的发展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林业对经济增长的贡献</a:t>
            </a:r>
            <a:endParaRPr lang="zh-CN" altLang="en-US"/>
          </a:p>
        </p:txBody>
      </p:sp>
      <p:sp>
        <p:nvSpPr>
          <p:cNvPr id="10491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林业产业对就业的贡献</a:t>
            </a:r>
            <a:endParaRPr lang="zh-CN" altLang="en-US"/>
          </a:p>
        </p:txBody>
      </p:sp>
      <p:sp>
        <p:nvSpPr>
          <p:cNvPr id="1049138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林业产业提供了大量的就业机会，包括伐木、种植、养护、管理等方面。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林业产业的发展带动了相关产业链的发展，如木材加工、家具制造、造纸等，从而增加了更多的就业机会。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林业产业的发展还促进了农村地区的经济发展，提高了农民的收入水平，减少了农村贫困人口。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林业产业的发展还可以吸引外来投资，促进区域经济的发展，从而创造更多的就业机会。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林业产业对农村经济的推动作用</a:t>
            </a:r>
            <a:endParaRPr lang="zh-CN" altLang="en-US"/>
          </a:p>
        </p:txBody>
      </p:sp>
      <p:sp>
        <p:nvSpPr>
          <p:cNvPr id="1049180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2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8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林业产业是农村经济的重要组成部分，为农村提供了大量的就业机会。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8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9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林业产业的发展带动了相关产业链的发展，如木材加工、家具制造等，增加了农村的经济收入。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4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9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林业产业的发展还可以改善农村生态环境，提高农民的生活质量。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林业产业的发展还可以吸引外来投资，促进农村经济的发展。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林业产业对城市经济的贡献</a:t>
            </a:r>
            <a:endParaRPr lang="zh-CN" altLang="en-US"/>
          </a:p>
        </p:txBody>
      </p:sp>
      <p:sp>
        <p:nvSpPr>
          <p:cNvPr id="104923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林业产业的发展可以带动相关产业链的发展，如木材加工、家具制造、造纸等，从而促进城市经济的发展。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林业产业是城市经济的重要组成部分，为城市提供了大量的就业机会和经济增长点。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林业产业的发展还可以改善城市生态环境，提高城市居民的生活质量，从而吸引更多的人才和投资，进一步促进城市经济的发展。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林业产业的发展还可以促进城市旅游业的发展，增加城市的旅游收入，从而促进城市经济的发展。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林业产业的发展模式</a:t>
            </a:r>
            <a:endParaRPr lang="zh-CN" altLang="en-US"/>
          </a:p>
        </p:txBody>
      </p:sp>
      <p:sp>
        <p:nvSpPr>
          <p:cNvPr id="104928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https://d.book118.com/166142221034010053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1"/>
  <p:tag name="KSO_WM_UNIT_INDEX" val="1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32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9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1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4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9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66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Calibri Light</vt:lpstr>
      <vt:lpstr>Wingdings</vt:lpstr>
      <vt:lpstr>Office Theme</vt:lpstr>
      <vt:lpstr>林业与经济发展</vt:lpstr>
      <vt:lpstr>目录</vt:lpstr>
      <vt:lpstr>添加章节标题</vt:lpstr>
      <vt:lpstr>林业在经济发展中的地位</vt:lpstr>
      <vt:lpstr>林业是国民经济的重要组成部分</vt:lpstr>
      <vt:lpstr>林业对生态环境的贡献</vt:lpstr>
      <vt:lpstr>林业产业的发展趋势</vt:lpstr>
      <vt:lpstr>林业对经济增长的贡献</vt:lpstr>
      <vt:lpstr>林业产业对就业的贡献</vt:lpstr>
      <vt:lpstr>林业产业对农村经济的推动作用</vt:lpstr>
      <vt:lpstr>林业产业对城市经济的贡献</vt:lpstr>
      <vt:lpstr>林业产业的发展模式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2024-09-19T20:41:41.092</cp:lastPrinted>
  <dcterms:created xsi:type="dcterms:W3CDTF">2024-09-19T12:41:41Z</dcterms:created>
  <dcterms:modified xsi:type="dcterms:W3CDTF">2024-09-19T12:41:43Z</dcterms:modified>
</cp:coreProperties>
</file>