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699FAF-33E3-4747-9BAA-CE6E07E22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CFBF9C-7476-4561-80F9-C0283E77F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2E3550-935D-4A6E-BAC4-8456A4564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B594D7-266B-4C49-AC71-559E76A28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7C6F61-9A6C-4740-9EFE-6D4E703C8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3A4A98-F6BF-4C93-ABC8-6C5178FE7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BA0100-D1AC-4661-9606-9B4FB2CC8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425CE0-ADAE-4639-9B47-0335B986F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8D8567-C840-49BA-93D9-B088895F4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62E664-67B4-45DC-A692-EE6E24A09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7299FB-2224-4187-B9E9-91B93BC83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1422351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团队协作和决策技巧提升训练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团队协作基础理念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沟通技巧在团队协作中应用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团队建设活动与凝聚力提升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决策流程优化及策略选择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冲突管理与协商解决问题能力培养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领导力在团队协作中作用发挥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团队协作基础理念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团队协作是指两个或两个以上的个人或群体，为了实现共同的目标而相互配合、协调工作的过程。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团队协作能够集思广益，发挥集体的智慧和力量，提高工作效率和质量，增强团队的凝聚力和向心力，促进团队成员之间的交流和沟通，为组织的成功和发展奠定基础。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有效领导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团队领导者具备领导力和管理能力，能够引导团队成员积极投入工作，激发团队潜力。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分工合作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团队成员根据各自的专业技能和特长进行分工，相互配合，形成协同效应。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相互信任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团队成员之间建立信任关系，相互支持，共同承担责任和风险。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明确的目标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团队成员对共同目标有清晰的认识和理解，能够形成共同的价值观和信念。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团队成员之间保持开放、坦诚的沟通，及时传递信息，消除误解和隔阂。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高效团队协作特征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负责确定团队目标、制定计划、分配任务、监督进度、评估成果，以及协调团队成员之间的关系。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负责协调团队成员之间的关系和沟通，化解矛盾和纠纷，促进团队合作的顺利进行。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根据领导者的安排和要求，积极完成各自的任务，及时反馈工作进展情况和遇到的问题。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为团队成员提供必要的支持和帮助，如提供资源、解答疑问、协助解决问题等。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提出新的想法和建议，为团队带来新的思路和方法，推动团队不断创新和进步。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创新者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团队协作中角色定位与职责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沟通技巧在团队协作中应用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在沟通之前，明确沟通的目标和期望结果，有助于使沟通更加高效和有针对性。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明确沟通目标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尊重他人观点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用词准确、简洁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在沟通过程中，尊重他人的观点和意见，避免打断或忽视他人的发言。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使用准确、简洁的语言表达自己的观点，避免使用模糊或含糊不清的措辞。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在他人发言时，保持专注和耐心，认真倾听他人的观点和意见，不要急于打断或表达自己的看法。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792" r="4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93" r="29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在表达自己的观点时，尽量清晰、明确地阐述自己的想法和意见，以便他人能够准确理解。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表达清晰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除了语言沟通外，还应注意非语言沟通的方式，如面部表情、肢体语言等，以增强沟通的效果。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非语言沟通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倾听与表达艺术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在团队协作中，及时反馈工作进展和结果是非常重要的，有助于及时发现问题并采取相应的措施。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在提出批评时，应以建设性的方式进行，明确指出问题所在，并提供改进的建议和方案。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建设性批评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903" b="90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在面对他人的批评时，应保持开放和接受的态度，认真倾听他人的意见，并反思自己的行为和表现。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接受批评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反馈与建设性批评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团队建设活动与凝聚力提升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44" r="1534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921" r="1092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团队建设活动设计原则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确保活动设计与团队目标一致，反映团队文化和价值观。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设计不同类型的活动，以满足不同成员的需求和兴趣。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鼓励成员积极参与，促进彼此间的交流与合作。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设置适当难度的任务，激发团队成员的创造力和潜能。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明确目标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多样性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互动性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挑战性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共享成功与失败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强化团队文化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奖励与认可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增强团队凝聚力方法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鼓励团队成员共同面对挑战，分享成功与失败的经验。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通过坦诚沟通和互相支持，培养团队成员间的信任感。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明确团队使命、愿景和价值观，增强团队成员的归属感和认同感。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对团队成员的贡献和成就给予及时奖励和认可，激发其积极性和创造力。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通过调查和反馈，了解团队成员对团队氛围、合作等方面的满意度。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成员满意度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观察团队成员在共同任务中的表现，评估其协作能力和效率。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任务完成情况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注意团队成员间的互动和交流情况，以及团队整体的情绪和氛围。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团队氛围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关注团队成员的留存情况，分析其离职或转岗的原因，以评估团队的稳定性和吸引力。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成员留存率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评估团队凝聚力指标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决策流程优化及策略选择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https://d.book118.com/166142235122010034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2024-09-03T18:08:33.575</cp:lastPrinted>
  <dcterms:created xsi:type="dcterms:W3CDTF">2024-09-03T10:08:33Z</dcterms:created>
  <dcterms:modified xsi:type="dcterms:W3CDTF">2024-09-03T10:08:35Z</dcterms:modified>
</cp:coreProperties>
</file>