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1F27BD-F790-4314-BDE7-A4FB5DB6E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53B664-ACEA-4D2F-8EE9-05591A1E38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D801A1-3A23-4396-AACC-E5A179AAFC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25AA41-613F-487A-B5D8-9717726271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052D77-F219-4A9C-B820-BA600117A6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843C35-08A8-479B-A6E2-D975C69610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390465-5091-4445-BA14-22C845E2A0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9330D5-0B70-42D9-BC9C-AA4705D1D4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D5DEC1-AC3C-448D-AD2F-32C91A251D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3395C7-3977-4ED8-8358-1205A2FEE0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67C8EF-4490-4332-8AA8-9CD3271C82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14314404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红细胞免疫检测及临床应用研究新进展课件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红细胞免疫检测的基本概念</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红细胞免疫检测的方法和技术</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红细胞免疫检测在临床应用的新进展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红细胞免疫检测的未来展望</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红细胞免疫检测的基本概念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红细胞免疫检测是一种通过检测红细胞表面受体和免疫功能来评估人体免疫状态的方法。它通过检测红细胞与抗原、抗体等免疫分子结合的能力，评估机体的免疫功能和疾病状态。</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红细胞除了具有输送氧气和养分等生理功能外，还具有免疫功能。红细胞表面存在多种免疫相关受体，可以与抗原、抗体等免疫分子结合，参与免疫应答和调节。</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红细胞免疫检测的定义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红细胞免疫检测主要基于抗原-抗体反应的原理，通过将特异性抗体标记上荧光物质或酶等显色剂，与待测样本中的抗原发生反应，经过洗涤和分离后，通过荧光检测仪或酶标仪等设备进行检测，计算出抗原的浓度或红细胞表面受体的表达量。</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除了抗原-抗体反应，红细胞免疫检测还可以通过其他方法如红细胞黏附试验、红细胞吞噬试验等来评估红细胞的免疫功能。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红细胞免疫检测的原理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红细胞免疫检测在临床上有重要的意义，它可以用于评估机体的免疫状态、诊断相关疾病、监测病情进展和评估治疗效果等。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一些疾病如肿瘤、感染、自身免疫性疾病等可能影响红细胞的免疫功能，通过红细胞免疫检测可以了解疾病的发病机制、病程进展和预后判断。</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5038" b="50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红细胞免疫检测还可以用于指导临床治疗，例如在肿瘤治疗中，通过红细胞免疫检测可以了解肿瘤细胞的抗原表达情况，为个体化治疗提供依据。</a:t>
            </a:r>
          </a:p>
        </p:txBody>
      </p:sp>
      <p:pic>
        <p:nvPicPr>
          <p:cNvPr id="10" name="Picture 10"/>
          <p:cNvPicPr>
            <a:picLocks noChangeAspect="1"/>
          </p:cNvPicPr>
          <p:nvPr/>
        </p:nvPicPr>
        <p:blipFill>
          <a:blip r:embed="rId4"/>
          <a:srcRect t="11373" b="1137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红细胞免疫检测的临床意义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红细胞免疫检测的方法和技术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红细胞免疫粘附检测在临床应用中具有重要意义，可以用于评估自身免疫性疾病、感染性疾病和肿瘤等疾病的病情和预后。</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红细胞免疫粘附检测是红细胞免疫检测的重要方法之一，通过检测红细胞与免疫复合物之间的粘附作用，评估红细胞的免疫功能。</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红细胞免疫粘附检测的方法包括直接法和间接法，直接法是将红细胞与免疫复合物直接接触，而间接法则通过加入抗体或补体成分来增强免疫复合物与红细胞的粘附作用。</a:t>
            </a:r>
          </a:p>
        </p:txBody>
      </p:sp>
      <p:pic>
        <p:nvPicPr>
          <p:cNvPr id="12" name="Picture 12"/>
          <p:cNvPicPr>
            <a:picLocks noChangeAspect="1"/>
          </p:cNvPicPr>
          <p:nvPr/>
        </p:nvPicPr>
        <p:blipFill>
          <a:blip r:embed="rId2"/>
          <a:srcRect t="2211" b="221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8675" r="8675"/>
          <a:stretch>
            <a:fillRect/>
          </a:stretch>
        </p:blipFill>
        <p:spPr>
          <a:xfrm>
            <a:off x="7897957"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红细胞免疫粘附检测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红细胞C3b受体活性检测是通过检测红细胞表面C3b受体的数量和活性，评估红细胞的免疫功能。</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C3b受体是一种补体受体，能够与补体成分C3b结合，参与免疫复合物的清除和免疫调节。</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红细胞C3b受体活性检测的方法包括荧光标记法和酶联免疫法等，可以用于评估免疫系统的功能状态和疾病的发展趋势。</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红细胞C3b受体活性检测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14" r="51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14" r="514"/>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红细胞免疫复合物检测</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红细胞免疫复合物检测是通过检测红细胞表面是否存在免疫复合物，评估红细胞的免疫功能。</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红细胞免疫复合物是在血液循环中形成的，由抗原和抗体结合而成，能够被红细胞识别并清除。</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红细胞免疫复合物检测的方法包括沉淀法和色谱法等，可以用于研究免疫复合物与疾病之间的关系，以及评估治疗效果和预后。</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https://d.book118.com/166143144041010033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2024-09-01T18:09:00.091</cp:lastPrinted>
  <dcterms:created xsi:type="dcterms:W3CDTF">2024-09-01T10:09:00Z</dcterms:created>
  <dcterms:modified xsi:type="dcterms:W3CDTF">2024-09-01T10:09:02Z</dcterms:modified>
</cp:coreProperties>
</file>